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19"/>
  </p:notesMasterIdLst>
  <p:handoutMasterIdLst>
    <p:handoutMasterId r:id="rId20"/>
  </p:handoutMasterIdLst>
  <p:sldIdLst>
    <p:sldId id="1274" r:id="rId5"/>
    <p:sldId id="1287" r:id="rId6"/>
    <p:sldId id="1288" r:id="rId7"/>
    <p:sldId id="1289" r:id="rId8"/>
    <p:sldId id="1297" r:id="rId9"/>
    <p:sldId id="1290" r:id="rId10"/>
    <p:sldId id="1291" r:id="rId11"/>
    <p:sldId id="1292" r:id="rId12"/>
    <p:sldId id="1293" r:id="rId13"/>
    <p:sldId id="1294" r:id="rId14"/>
    <p:sldId id="1300" r:id="rId15"/>
    <p:sldId id="1299" r:id="rId16"/>
    <p:sldId id="1295" r:id="rId17"/>
    <p:sldId id="1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7">
          <p15:clr>
            <a:srgbClr val="A4A3A4"/>
          </p15:clr>
        </p15:guide>
        <p15:guide id="2" orient="horz" pos="1615">
          <p15:clr>
            <a:srgbClr val="A4A3A4"/>
          </p15:clr>
        </p15:guide>
        <p15:guide id="3" orient="horz" pos="2317">
          <p15:clr>
            <a:srgbClr val="A4A3A4"/>
          </p15:clr>
        </p15:guide>
        <p15:guide id="4" pos="322">
          <p15:clr>
            <a:srgbClr val="A4A3A4"/>
          </p15:clr>
        </p15:guide>
        <p15:guide id="5" pos="27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029"/>
    <a:srgbClr val="74B8CB"/>
    <a:srgbClr val="FAE2D4"/>
    <a:srgbClr val="89D2E6"/>
    <a:srgbClr val="86CFE2"/>
    <a:srgbClr val="90DBEF"/>
    <a:srgbClr val="74B9CD"/>
    <a:srgbClr val="92DAF0"/>
    <a:srgbClr val="7CCEE4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7" autoAdjust="0"/>
    <p:restoredTop sz="96719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2597"/>
        <p:guide orient="horz" pos="1615"/>
        <p:guide orient="horz" pos="2317"/>
        <p:guide pos="322"/>
        <p:guide pos="27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51"/>
    </p:cViewPr>
  </p:sorterViewPr>
  <p:notesViewPr>
    <p:cSldViewPr snapToGrid="0">
      <p:cViewPr varScale="1">
        <p:scale>
          <a:sx n="76" d="100"/>
          <a:sy n="76" d="100"/>
        </p:scale>
        <p:origin x="28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270B0-554C-4CB8-ADF7-A7DD08AF54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AD9152-C1B6-48FB-AC88-74AD45A57A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The use case of the tool: testing the functionality of a network</a:t>
          </a:r>
        </a:p>
      </dgm:t>
    </dgm:pt>
    <dgm:pt modelId="{66F51A3B-E135-4C14-A79D-8BBC1185752A}" type="parTrans" cxnId="{230454DA-8283-44AF-827D-FDBC192A4A2A}">
      <dgm:prSet/>
      <dgm:spPr/>
      <dgm:t>
        <a:bodyPr/>
        <a:lstStyle/>
        <a:p>
          <a:endParaRPr lang="en-US"/>
        </a:p>
      </dgm:t>
    </dgm:pt>
    <dgm:pt modelId="{FA6FE6B0-773F-4AE4-BE06-A4317B276CAD}" type="sibTrans" cxnId="{230454DA-8283-44AF-827D-FDBC192A4A2A}">
      <dgm:prSet/>
      <dgm:spPr/>
      <dgm:t>
        <a:bodyPr/>
        <a:lstStyle/>
        <a:p>
          <a:endParaRPr lang="en-US"/>
        </a:p>
      </dgm:t>
    </dgm:pt>
    <dgm:pt modelId="{1A0DF432-93DB-4F50-B497-D3FA02ADB8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Very fast traffic monitoring of TCP / UDP / ICMP flows</a:t>
          </a:r>
        </a:p>
      </dgm:t>
    </dgm:pt>
    <dgm:pt modelId="{081046B0-EE8A-46EF-8916-8DFEDEFD81F8}" type="parTrans" cxnId="{F11C9BEF-1E40-4CA5-B232-B0A4EF672D4C}">
      <dgm:prSet/>
      <dgm:spPr/>
      <dgm:t>
        <a:bodyPr/>
        <a:lstStyle/>
        <a:p>
          <a:endParaRPr lang="en-US"/>
        </a:p>
      </dgm:t>
    </dgm:pt>
    <dgm:pt modelId="{84265B80-DFA9-49FB-8559-033FC06F3695}" type="sibTrans" cxnId="{F11C9BEF-1E40-4CA5-B232-B0A4EF672D4C}">
      <dgm:prSet/>
      <dgm:spPr/>
      <dgm:t>
        <a:bodyPr/>
        <a:lstStyle/>
        <a:p>
          <a:endParaRPr lang="en-US"/>
        </a:p>
      </dgm:t>
    </dgm:pt>
    <dgm:pt modelId="{7A190DDE-D5EB-4BF5-962D-C60C341AAB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	Real-time measurements</a:t>
          </a:r>
        </a:p>
      </dgm:t>
    </dgm:pt>
    <dgm:pt modelId="{B225F035-6A54-431D-99AC-A4F3907357D0}" type="parTrans" cxnId="{AD99824B-4915-41D3-9AD9-4D0394A82966}">
      <dgm:prSet/>
      <dgm:spPr/>
      <dgm:t>
        <a:bodyPr/>
        <a:lstStyle/>
        <a:p>
          <a:endParaRPr lang="en-US"/>
        </a:p>
      </dgm:t>
    </dgm:pt>
    <dgm:pt modelId="{5A66CD4D-B424-4ACD-B78D-A1D8AAAF55F2}" type="sibTrans" cxnId="{AD99824B-4915-41D3-9AD9-4D0394A82966}">
      <dgm:prSet/>
      <dgm:spPr/>
      <dgm:t>
        <a:bodyPr/>
        <a:lstStyle/>
        <a:p>
          <a:endParaRPr lang="en-US"/>
        </a:p>
      </dgm:t>
    </dgm:pt>
    <dgm:pt modelId="{DF20F9F4-8633-40CB-AECC-177CA7BFAF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Measurements: </a:t>
          </a:r>
        </a:p>
      </dgm:t>
    </dgm:pt>
    <dgm:pt modelId="{0FCAC866-BE98-45EA-BEAE-746E5A3DBACC}" type="parTrans" cxnId="{816AE65C-16D7-4588-BA99-B0E937C55CB6}">
      <dgm:prSet/>
      <dgm:spPr/>
      <dgm:t>
        <a:bodyPr/>
        <a:lstStyle/>
        <a:p>
          <a:endParaRPr lang="en-US"/>
        </a:p>
      </dgm:t>
    </dgm:pt>
    <dgm:pt modelId="{0BBC5512-E58B-43FB-9D2E-C90755E59119}" type="sibTrans" cxnId="{816AE65C-16D7-4588-BA99-B0E937C55CB6}">
      <dgm:prSet/>
      <dgm:spPr/>
      <dgm:t>
        <a:bodyPr/>
        <a:lstStyle/>
        <a:p>
          <a:endParaRPr lang="en-US"/>
        </a:p>
      </dgm:t>
    </dgm:pt>
    <dgm:pt modelId="{24AA2A46-9410-451B-9260-F065F6089D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	</a:t>
          </a:r>
          <a:r>
            <a:rPr lang="en-US" sz="1600" b="0" dirty="0"/>
            <a:t>Throughput</a:t>
          </a:r>
        </a:p>
      </dgm:t>
    </dgm:pt>
    <dgm:pt modelId="{AA28C810-4CF3-4C62-A99F-A6819F0652D3}" type="parTrans" cxnId="{1FE6FD2D-4BA7-44D1-AE18-9A2F99EC70FC}">
      <dgm:prSet/>
      <dgm:spPr/>
      <dgm:t>
        <a:bodyPr/>
        <a:lstStyle/>
        <a:p>
          <a:endParaRPr lang="en-US"/>
        </a:p>
      </dgm:t>
    </dgm:pt>
    <dgm:pt modelId="{CEF9EB89-636C-4771-9115-A2A538E5D05E}" type="sibTrans" cxnId="{1FE6FD2D-4BA7-44D1-AE18-9A2F99EC70FC}">
      <dgm:prSet/>
      <dgm:spPr/>
      <dgm:t>
        <a:bodyPr/>
        <a:lstStyle/>
        <a:p>
          <a:endParaRPr lang="en-US"/>
        </a:p>
      </dgm:t>
    </dgm:pt>
    <dgm:pt modelId="{9C7816DB-1B7B-40BD-9915-CFA8585E60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Packet filtering </a:t>
          </a:r>
        </a:p>
      </dgm:t>
    </dgm:pt>
    <dgm:pt modelId="{8CB38999-9E7F-45AA-9324-76D62C5333E0}" type="parTrans" cxnId="{8C84E03B-0CE8-4E84-B868-A97DEE09F842}">
      <dgm:prSet/>
      <dgm:spPr/>
      <dgm:t>
        <a:bodyPr/>
        <a:lstStyle/>
        <a:p>
          <a:endParaRPr lang="en-US"/>
        </a:p>
      </dgm:t>
    </dgm:pt>
    <dgm:pt modelId="{1344F344-F879-4EF5-8F73-C1FEC6F07B61}" type="sibTrans" cxnId="{8C84E03B-0CE8-4E84-B868-A97DEE09F842}">
      <dgm:prSet/>
      <dgm:spPr/>
      <dgm:t>
        <a:bodyPr/>
        <a:lstStyle/>
        <a:p>
          <a:endParaRPr lang="en-US"/>
        </a:p>
      </dgm:t>
    </dgm:pt>
    <dgm:pt modelId="{31EF1AD4-B8BC-4CE4-81BB-3ED9DA0626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User friendly UI</a:t>
          </a:r>
        </a:p>
      </dgm:t>
    </dgm:pt>
    <dgm:pt modelId="{30D95D4D-7793-4BE4-9030-DE24338095F6}" type="parTrans" cxnId="{42745A6B-E123-4950-8E04-7BAAF94B3412}">
      <dgm:prSet/>
      <dgm:spPr/>
      <dgm:t>
        <a:bodyPr/>
        <a:lstStyle/>
        <a:p>
          <a:endParaRPr lang="en-US"/>
        </a:p>
      </dgm:t>
    </dgm:pt>
    <dgm:pt modelId="{58C1B13A-AF9F-4115-BE2E-19DA2451D2E5}" type="sibTrans" cxnId="{42745A6B-E123-4950-8E04-7BAAF94B3412}">
      <dgm:prSet/>
      <dgm:spPr/>
      <dgm:t>
        <a:bodyPr/>
        <a:lstStyle/>
        <a:p>
          <a:endParaRPr lang="en-US"/>
        </a:p>
      </dgm:t>
    </dgm:pt>
    <dgm:pt modelId="{25763E83-490E-4F6A-964D-FD3B67BFD2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dirty="0"/>
            <a:t>	Jitter</a:t>
          </a:r>
        </a:p>
      </dgm:t>
    </dgm:pt>
    <dgm:pt modelId="{C229EC57-DA63-4DFC-A4DB-2D8B6A7F2729}" type="sibTrans" cxnId="{8F3058D0-3DB9-435C-9806-AAB25969A843}">
      <dgm:prSet/>
      <dgm:spPr/>
      <dgm:t>
        <a:bodyPr/>
        <a:lstStyle/>
        <a:p>
          <a:endParaRPr lang="en-US"/>
        </a:p>
      </dgm:t>
    </dgm:pt>
    <dgm:pt modelId="{28E64B06-4513-4AC4-B830-CAAD57DA16D0}" type="parTrans" cxnId="{8F3058D0-3DB9-435C-9806-AAB25969A843}">
      <dgm:prSet/>
      <dgm:spPr/>
      <dgm:t>
        <a:bodyPr/>
        <a:lstStyle/>
        <a:p>
          <a:endParaRPr lang="en-US"/>
        </a:p>
      </dgm:t>
    </dgm:pt>
    <dgm:pt modelId="{4B9E78F7-E009-4EA9-B2CD-A7815862BB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dirty="0"/>
            <a:t>	Sequence errors</a:t>
          </a:r>
        </a:p>
      </dgm:t>
    </dgm:pt>
    <dgm:pt modelId="{7A41B8E3-6A1B-4A3F-9948-421DFD1178A0}" type="sibTrans" cxnId="{B9221924-C3A6-4ACD-BA38-A280BF553319}">
      <dgm:prSet/>
      <dgm:spPr/>
      <dgm:t>
        <a:bodyPr/>
        <a:lstStyle/>
        <a:p>
          <a:endParaRPr lang="en-US"/>
        </a:p>
      </dgm:t>
    </dgm:pt>
    <dgm:pt modelId="{3A30D613-305F-4C9C-953E-0AAF87C693F1}" type="parTrans" cxnId="{B9221924-C3A6-4ACD-BA38-A280BF553319}">
      <dgm:prSet/>
      <dgm:spPr/>
      <dgm:t>
        <a:bodyPr/>
        <a:lstStyle/>
        <a:p>
          <a:endParaRPr lang="en-US"/>
        </a:p>
      </dgm:t>
    </dgm:pt>
    <dgm:pt modelId="{D30B56D4-A9BE-46F5-85A9-D398239DF4BF}" type="pres">
      <dgm:prSet presAssocID="{BF6270B0-554C-4CB8-ADF7-A7DD08AF54B5}" presName="root" presStyleCnt="0">
        <dgm:presLayoutVars>
          <dgm:dir/>
          <dgm:resizeHandles val="exact"/>
        </dgm:presLayoutVars>
      </dgm:prSet>
      <dgm:spPr/>
    </dgm:pt>
    <dgm:pt modelId="{014BAA78-C581-4916-8288-4931029A5468}" type="pres">
      <dgm:prSet presAssocID="{DAAD9152-C1B6-48FB-AC88-74AD45A57AC0}" presName="compNode" presStyleCnt="0"/>
      <dgm:spPr/>
    </dgm:pt>
    <dgm:pt modelId="{2BD1C7C3-C00B-4C17-8416-9200A7CD76AF}" type="pres">
      <dgm:prSet presAssocID="{DAAD9152-C1B6-48FB-AC88-74AD45A57AC0}" presName="bgRect" presStyleLbl="bgShp" presStyleIdx="0" presStyleCnt="5"/>
      <dgm:spPr/>
    </dgm:pt>
    <dgm:pt modelId="{7FAC22D9-B853-4FAD-B85B-E411068B5A86}" type="pres">
      <dgm:prSet presAssocID="{DAAD9152-C1B6-48FB-AC88-74AD45A57AC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40B52E9-7565-40DD-8E1B-BC81C575F455}" type="pres">
      <dgm:prSet presAssocID="{DAAD9152-C1B6-48FB-AC88-74AD45A57AC0}" presName="spaceRect" presStyleCnt="0"/>
      <dgm:spPr/>
    </dgm:pt>
    <dgm:pt modelId="{B9AD1451-BE8D-4CAE-AAF5-6BDBB2CDDA03}" type="pres">
      <dgm:prSet presAssocID="{DAAD9152-C1B6-48FB-AC88-74AD45A57AC0}" presName="parTx" presStyleLbl="revTx" presStyleIdx="0" presStyleCnt="7" custScaleY="93524">
        <dgm:presLayoutVars>
          <dgm:chMax val="0"/>
          <dgm:chPref val="0"/>
        </dgm:presLayoutVars>
      </dgm:prSet>
      <dgm:spPr/>
    </dgm:pt>
    <dgm:pt modelId="{A02CA82E-C514-4258-997D-F4A4E1DBF5D4}" type="pres">
      <dgm:prSet presAssocID="{FA6FE6B0-773F-4AE4-BE06-A4317B276CAD}" presName="sibTrans" presStyleCnt="0"/>
      <dgm:spPr/>
    </dgm:pt>
    <dgm:pt modelId="{60D1FD70-26A6-4BFB-9D79-8054CEB4A6AB}" type="pres">
      <dgm:prSet presAssocID="{1A0DF432-93DB-4F50-B497-D3FA02ADB83F}" presName="compNode" presStyleCnt="0"/>
      <dgm:spPr/>
    </dgm:pt>
    <dgm:pt modelId="{72C13865-BDA2-4A87-A611-56F4FC113B17}" type="pres">
      <dgm:prSet presAssocID="{1A0DF432-93DB-4F50-B497-D3FA02ADB83F}" presName="bgRect" presStyleLbl="bgShp" presStyleIdx="1" presStyleCnt="5" custScaleY="121515"/>
      <dgm:spPr/>
    </dgm:pt>
    <dgm:pt modelId="{3949EE82-7F94-42E2-99FB-36950B6B272A}" type="pres">
      <dgm:prSet presAssocID="{1A0DF432-93DB-4F50-B497-D3FA02ADB83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665BE0-FBE0-46EA-8043-69031F7EC552}" type="pres">
      <dgm:prSet presAssocID="{1A0DF432-93DB-4F50-B497-D3FA02ADB83F}" presName="spaceRect" presStyleCnt="0"/>
      <dgm:spPr/>
    </dgm:pt>
    <dgm:pt modelId="{C7C36A42-5E03-425A-9A62-6584CF22F526}" type="pres">
      <dgm:prSet presAssocID="{1A0DF432-93DB-4F50-B497-D3FA02ADB83F}" presName="parTx" presStyleLbl="revTx" presStyleIdx="1" presStyleCnt="7">
        <dgm:presLayoutVars>
          <dgm:chMax val="0"/>
          <dgm:chPref val="0"/>
        </dgm:presLayoutVars>
      </dgm:prSet>
      <dgm:spPr/>
    </dgm:pt>
    <dgm:pt modelId="{6CA87D39-7D02-4AF4-A32B-39C78F32AF61}" type="pres">
      <dgm:prSet presAssocID="{1A0DF432-93DB-4F50-B497-D3FA02ADB83F}" presName="desTx" presStyleLbl="revTx" presStyleIdx="2" presStyleCnt="7">
        <dgm:presLayoutVars/>
      </dgm:prSet>
      <dgm:spPr/>
    </dgm:pt>
    <dgm:pt modelId="{70404E2E-1881-4125-AB72-5058D3CDD066}" type="pres">
      <dgm:prSet presAssocID="{84265B80-DFA9-49FB-8559-033FC06F3695}" presName="sibTrans" presStyleCnt="0"/>
      <dgm:spPr/>
    </dgm:pt>
    <dgm:pt modelId="{CFE291C0-D2EB-4B21-8E77-82516D3ACADE}" type="pres">
      <dgm:prSet presAssocID="{DF20F9F4-8633-40CB-AECC-177CA7BFAF05}" presName="compNode" presStyleCnt="0"/>
      <dgm:spPr/>
    </dgm:pt>
    <dgm:pt modelId="{66AE0924-A280-44A8-8312-D4CC8D0EBCE2}" type="pres">
      <dgm:prSet presAssocID="{DF20F9F4-8633-40CB-AECC-177CA7BFAF05}" presName="bgRect" presStyleLbl="bgShp" presStyleIdx="2" presStyleCnt="5" custScaleY="178101" custLinFactNeighborX="-1096"/>
      <dgm:spPr/>
    </dgm:pt>
    <dgm:pt modelId="{0BBC19A2-8CEF-4058-B890-392F1C59A2E1}" type="pres">
      <dgm:prSet presAssocID="{DF20F9F4-8633-40CB-AECC-177CA7BFAF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61B6FEC6-BF0C-48EA-9F59-727032E24DFD}" type="pres">
      <dgm:prSet presAssocID="{DF20F9F4-8633-40CB-AECC-177CA7BFAF05}" presName="spaceRect" presStyleCnt="0"/>
      <dgm:spPr/>
    </dgm:pt>
    <dgm:pt modelId="{06C9F909-3F94-4F0B-82A5-6AAF618D2BF5}" type="pres">
      <dgm:prSet presAssocID="{DF20F9F4-8633-40CB-AECC-177CA7BFAF05}" presName="parTx" presStyleLbl="revTx" presStyleIdx="3" presStyleCnt="7">
        <dgm:presLayoutVars>
          <dgm:chMax val="0"/>
          <dgm:chPref val="0"/>
        </dgm:presLayoutVars>
      </dgm:prSet>
      <dgm:spPr/>
    </dgm:pt>
    <dgm:pt modelId="{579666EC-EC74-438E-8346-D068507F6E36}" type="pres">
      <dgm:prSet presAssocID="{DF20F9F4-8633-40CB-AECC-177CA7BFAF05}" presName="desTx" presStyleLbl="revTx" presStyleIdx="4" presStyleCnt="7" custScaleY="142870">
        <dgm:presLayoutVars/>
      </dgm:prSet>
      <dgm:spPr/>
    </dgm:pt>
    <dgm:pt modelId="{225365DA-2A68-4C96-A20F-ECAECDCB993E}" type="pres">
      <dgm:prSet presAssocID="{0BBC5512-E58B-43FB-9D2E-C90755E59119}" presName="sibTrans" presStyleCnt="0"/>
      <dgm:spPr/>
    </dgm:pt>
    <dgm:pt modelId="{11CEEE95-7A34-44B4-8AE8-85322FBB5512}" type="pres">
      <dgm:prSet presAssocID="{9C7816DB-1B7B-40BD-9915-CFA8585E6013}" presName="compNode" presStyleCnt="0"/>
      <dgm:spPr/>
    </dgm:pt>
    <dgm:pt modelId="{60382FB7-EABA-4267-9013-A9FE71ED9C44}" type="pres">
      <dgm:prSet presAssocID="{9C7816DB-1B7B-40BD-9915-CFA8585E6013}" presName="bgRect" presStyleLbl="bgShp" presStyleIdx="3" presStyleCnt="5"/>
      <dgm:spPr/>
    </dgm:pt>
    <dgm:pt modelId="{70B8112F-0063-420B-8DCB-FE30887C3C21}" type="pres">
      <dgm:prSet presAssocID="{9C7816DB-1B7B-40BD-9915-CFA8585E601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CEE1E9-1F3B-4ADF-B151-AA8DDD1400FA}" type="pres">
      <dgm:prSet presAssocID="{9C7816DB-1B7B-40BD-9915-CFA8585E6013}" presName="spaceRect" presStyleCnt="0"/>
      <dgm:spPr/>
    </dgm:pt>
    <dgm:pt modelId="{63AF9A55-2A00-46AD-962D-B9D3D6AD7AEC}" type="pres">
      <dgm:prSet presAssocID="{9C7816DB-1B7B-40BD-9915-CFA8585E6013}" presName="parTx" presStyleLbl="revTx" presStyleIdx="5" presStyleCnt="7">
        <dgm:presLayoutVars>
          <dgm:chMax val="0"/>
          <dgm:chPref val="0"/>
        </dgm:presLayoutVars>
      </dgm:prSet>
      <dgm:spPr/>
    </dgm:pt>
    <dgm:pt modelId="{792CA3FB-B886-4429-8769-149DA5331527}" type="pres">
      <dgm:prSet presAssocID="{1344F344-F879-4EF5-8F73-C1FEC6F07B61}" presName="sibTrans" presStyleCnt="0"/>
      <dgm:spPr/>
    </dgm:pt>
    <dgm:pt modelId="{0DE20851-6742-42C8-B821-060271830F93}" type="pres">
      <dgm:prSet presAssocID="{31EF1AD4-B8BC-4CE4-81BB-3ED9DA062675}" presName="compNode" presStyleCnt="0"/>
      <dgm:spPr/>
    </dgm:pt>
    <dgm:pt modelId="{F7B5B19D-6417-41B4-8518-AC138893ED36}" type="pres">
      <dgm:prSet presAssocID="{31EF1AD4-B8BC-4CE4-81BB-3ED9DA062675}" presName="bgRect" presStyleLbl="bgShp" presStyleIdx="4" presStyleCnt="5" custLinFactNeighborX="-1446" custLinFactNeighborY="-4386"/>
      <dgm:spPr/>
    </dgm:pt>
    <dgm:pt modelId="{A92FC0DC-23A4-4C76-9B56-20C5AF116CC0}" type="pres">
      <dgm:prSet presAssocID="{31EF1AD4-B8BC-4CE4-81BB-3ED9DA0626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8E666F3-7825-4A1C-BBF7-3208A61CE7E8}" type="pres">
      <dgm:prSet presAssocID="{31EF1AD4-B8BC-4CE4-81BB-3ED9DA062675}" presName="spaceRect" presStyleCnt="0"/>
      <dgm:spPr/>
    </dgm:pt>
    <dgm:pt modelId="{C2266495-3C34-401A-8369-2CFB2ACDDBEF}" type="pres">
      <dgm:prSet presAssocID="{31EF1AD4-B8BC-4CE4-81BB-3ED9DA062675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F15940A-205C-4A8F-9BEF-0ABEC120663A}" type="presOf" srcId="{DF20F9F4-8633-40CB-AECC-177CA7BFAF05}" destId="{06C9F909-3F94-4F0B-82A5-6AAF618D2BF5}" srcOrd="0" destOrd="0" presId="urn:microsoft.com/office/officeart/2018/2/layout/IconVerticalSolidList"/>
    <dgm:cxn modelId="{B9221924-C3A6-4ACD-BA38-A280BF553319}" srcId="{DF20F9F4-8633-40CB-AECC-177CA7BFAF05}" destId="{4B9E78F7-E009-4EA9-B2CD-A7815862BB5B}" srcOrd="2" destOrd="0" parTransId="{3A30D613-305F-4C9C-953E-0AAF87C693F1}" sibTransId="{7A41B8E3-6A1B-4A3F-9948-421DFD1178A0}"/>
    <dgm:cxn modelId="{1FE6FD2D-4BA7-44D1-AE18-9A2F99EC70FC}" srcId="{DF20F9F4-8633-40CB-AECC-177CA7BFAF05}" destId="{24AA2A46-9410-451B-9260-F065F6089D4D}" srcOrd="0" destOrd="0" parTransId="{AA28C810-4CF3-4C62-A99F-A6819F0652D3}" sibTransId="{CEF9EB89-636C-4771-9115-A2A538E5D05E}"/>
    <dgm:cxn modelId="{6CA29536-585D-4BDF-A4A3-43A6C809D288}" type="presOf" srcId="{24AA2A46-9410-451B-9260-F065F6089D4D}" destId="{579666EC-EC74-438E-8346-D068507F6E36}" srcOrd="0" destOrd="0" presId="urn:microsoft.com/office/officeart/2018/2/layout/IconVerticalSolidList"/>
    <dgm:cxn modelId="{8C84E03B-0CE8-4E84-B868-A97DEE09F842}" srcId="{BF6270B0-554C-4CB8-ADF7-A7DD08AF54B5}" destId="{9C7816DB-1B7B-40BD-9915-CFA8585E6013}" srcOrd="3" destOrd="0" parTransId="{8CB38999-9E7F-45AA-9324-76D62C5333E0}" sibTransId="{1344F344-F879-4EF5-8F73-C1FEC6F07B61}"/>
    <dgm:cxn modelId="{816AE65C-16D7-4588-BA99-B0E937C55CB6}" srcId="{BF6270B0-554C-4CB8-ADF7-A7DD08AF54B5}" destId="{DF20F9F4-8633-40CB-AECC-177CA7BFAF05}" srcOrd="2" destOrd="0" parTransId="{0FCAC866-BE98-45EA-BEAE-746E5A3DBACC}" sibTransId="{0BBC5512-E58B-43FB-9D2E-C90755E59119}"/>
    <dgm:cxn modelId="{347ED243-7BD9-41A1-B6C6-8739F370ECE2}" type="presOf" srcId="{9C7816DB-1B7B-40BD-9915-CFA8585E6013}" destId="{63AF9A55-2A00-46AD-962D-B9D3D6AD7AEC}" srcOrd="0" destOrd="0" presId="urn:microsoft.com/office/officeart/2018/2/layout/IconVerticalSolidList"/>
    <dgm:cxn modelId="{41B78F65-52B5-43B2-8C70-2B0C59CB0132}" type="presOf" srcId="{31EF1AD4-B8BC-4CE4-81BB-3ED9DA062675}" destId="{C2266495-3C34-401A-8369-2CFB2ACDDBEF}" srcOrd="0" destOrd="0" presId="urn:microsoft.com/office/officeart/2018/2/layout/IconVerticalSolidList"/>
    <dgm:cxn modelId="{42745A6B-E123-4950-8E04-7BAAF94B3412}" srcId="{BF6270B0-554C-4CB8-ADF7-A7DD08AF54B5}" destId="{31EF1AD4-B8BC-4CE4-81BB-3ED9DA062675}" srcOrd="4" destOrd="0" parTransId="{30D95D4D-7793-4BE4-9030-DE24338095F6}" sibTransId="{58C1B13A-AF9F-4115-BE2E-19DA2451D2E5}"/>
    <dgm:cxn modelId="{AD99824B-4915-41D3-9AD9-4D0394A82966}" srcId="{1A0DF432-93DB-4F50-B497-D3FA02ADB83F}" destId="{7A190DDE-D5EB-4BF5-962D-C60C341AABD5}" srcOrd="0" destOrd="0" parTransId="{B225F035-6A54-431D-99AC-A4F3907357D0}" sibTransId="{5A66CD4D-B424-4ACD-B78D-A1D8AAAF55F2}"/>
    <dgm:cxn modelId="{79B73D4C-B15F-4161-A03F-6CB0AC7DDD13}" type="presOf" srcId="{4B9E78F7-E009-4EA9-B2CD-A7815862BB5B}" destId="{579666EC-EC74-438E-8346-D068507F6E36}" srcOrd="0" destOrd="2" presId="urn:microsoft.com/office/officeart/2018/2/layout/IconVerticalSolidList"/>
    <dgm:cxn modelId="{6DCCCE4D-AE88-456F-8E09-7768510DC60E}" type="presOf" srcId="{7A190DDE-D5EB-4BF5-962D-C60C341AABD5}" destId="{6CA87D39-7D02-4AF4-A32B-39C78F32AF61}" srcOrd="0" destOrd="0" presId="urn:microsoft.com/office/officeart/2018/2/layout/IconVerticalSolidList"/>
    <dgm:cxn modelId="{3144294E-CFC3-478E-B0EC-4190A945BAE1}" type="presOf" srcId="{BF6270B0-554C-4CB8-ADF7-A7DD08AF54B5}" destId="{D30B56D4-A9BE-46F5-85A9-D398239DF4BF}" srcOrd="0" destOrd="0" presId="urn:microsoft.com/office/officeart/2018/2/layout/IconVerticalSolidList"/>
    <dgm:cxn modelId="{8CBF5373-8A6B-4B81-8A76-6886C88BBB3B}" type="presOf" srcId="{25763E83-490E-4F6A-964D-FD3B67BFD2F5}" destId="{579666EC-EC74-438E-8346-D068507F6E36}" srcOrd="0" destOrd="1" presId="urn:microsoft.com/office/officeart/2018/2/layout/IconVerticalSolidList"/>
    <dgm:cxn modelId="{BD4F497A-C7FE-4F09-8E37-170481549FC4}" type="presOf" srcId="{DAAD9152-C1B6-48FB-AC88-74AD45A57AC0}" destId="{B9AD1451-BE8D-4CAE-AAF5-6BDBB2CDDA03}" srcOrd="0" destOrd="0" presId="urn:microsoft.com/office/officeart/2018/2/layout/IconVerticalSolidList"/>
    <dgm:cxn modelId="{05522387-5296-4EB5-B1C5-EBD233DFA60B}" type="presOf" srcId="{1A0DF432-93DB-4F50-B497-D3FA02ADB83F}" destId="{C7C36A42-5E03-425A-9A62-6584CF22F526}" srcOrd="0" destOrd="0" presId="urn:microsoft.com/office/officeart/2018/2/layout/IconVerticalSolidList"/>
    <dgm:cxn modelId="{8F3058D0-3DB9-435C-9806-AAB25969A843}" srcId="{DF20F9F4-8633-40CB-AECC-177CA7BFAF05}" destId="{25763E83-490E-4F6A-964D-FD3B67BFD2F5}" srcOrd="1" destOrd="0" parTransId="{28E64B06-4513-4AC4-B830-CAAD57DA16D0}" sibTransId="{C229EC57-DA63-4DFC-A4DB-2D8B6A7F2729}"/>
    <dgm:cxn modelId="{230454DA-8283-44AF-827D-FDBC192A4A2A}" srcId="{BF6270B0-554C-4CB8-ADF7-A7DD08AF54B5}" destId="{DAAD9152-C1B6-48FB-AC88-74AD45A57AC0}" srcOrd="0" destOrd="0" parTransId="{66F51A3B-E135-4C14-A79D-8BBC1185752A}" sibTransId="{FA6FE6B0-773F-4AE4-BE06-A4317B276CAD}"/>
    <dgm:cxn modelId="{F11C9BEF-1E40-4CA5-B232-B0A4EF672D4C}" srcId="{BF6270B0-554C-4CB8-ADF7-A7DD08AF54B5}" destId="{1A0DF432-93DB-4F50-B497-D3FA02ADB83F}" srcOrd="1" destOrd="0" parTransId="{081046B0-EE8A-46EF-8916-8DFEDEFD81F8}" sibTransId="{84265B80-DFA9-49FB-8559-033FC06F3695}"/>
    <dgm:cxn modelId="{D36AC767-CE41-4C13-B545-BE44AB38D67D}" type="presParOf" srcId="{D30B56D4-A9BE-46F5-85A9-D398239DF4BF}" destId="{014BAA78-C581-4916-8288-4931029A5468}" srcOrd="0" destOrd="0" presId="urn:microsoft.com/office/officeart/2018/2/layout/IconVerticalSolidList"/>
    <dgm:cxn modelId="{56C029EC-FE6B-42A6-8262-567A008A4E3E}" type="presParOf" srcId="{014BAA78-C581-4916-8288-4931029A5468}" destId="{2BD1C7C3-C00B-4C17-8416-9200A7CD76AF}" srcOrd="0" destOrd="0" presId="urn:microsoft.com/office/officeart/2018/2/layout/IconVerticalSolidList"/>
    <dgm:cxn modelId="{6172B52D-0232-426D-ACEE-D4095A75E90A}" type="presParOf" srcId="{014BAA78-C581-4916-8288-4931029A5468}" destId="{7FAC22D9-B853-4FAD-B85B-E411068B5A86}" srcOrd="1" destOrd="0" presId="urn:microsoft.com/office/officeart/2018/2/layout/IconVerticalSolidList"/>
    <dgm:cxn modelId="{441A02F7-DB27-4AFF-A995-AD448DF8A256}" type="presParOf" srcId="{014BAA78-C581-4916-8288-4931029A5468}" destId="{840B52E9-7565-40DD-8E1B-BC81C575F455}" srcOrd="2" destOrd="0" presId="urn:microsoft.com/office/officeart/2018/2/layout/IconVerticalSolidList"/>
    <dgm:cxn modelId="{B5558D6D-59A2-4DE1-B919-5A6AB09FF4AA}" type="presParOf" srcId="{014BAA78-C581-4916-8288-4931029A5468}" destId="{B9AD1451-BE8D-4CAE-AAF5-6BDBB2CDDA03}" srcOrd="3" destOrd="0" presId="urn:microsoft.com/office/officeart/2018/2/layout/IconVerticalSolidList"/>
    <dgm:cxn modelId="{9622A070-B03F-4B96-9D18-90F01CE30B28}" type="presParOf" srcId="{D30B56D4-A9BE-46F5-85A9-D398239DF4BF}" destId="{A02CA82E-C514-4258-997D-F4A4E1DBF5D4}" srcOrd="1" destOrd="0" presId="urn:microsoft.com/office/officeart/2018/2/layout/IconVerticalSolidList"/>
    <dgm:cxn modelId="{6A4E3899-7BB7-4799-AA08-0ED6C2EB02B6}" type="presParOf" srcId="{D30B56D4-A9BE-46F5-85A9-D398239DF4BF}" destId="{60D1FD70-26A6-4BFB-9D79-8054CEB4A6AB}" srcOrd="2" destOrd="0" presId="urn:microsoft.com/office/officeart/2018/2/layout/IconVerticalSolidList"/>
    <dgm:cxn modelId="{69295227-B219-42AD-8461-B265F9239104}" type="presParOf" srcId="{60D1FD70-26A6-4BFB-9D79-8054CEB4A6AB}" destId="{72C13865-BDA2-4A87-A611-56F4FC113B17}" srcOrd="0" destOrd="0" presId="urn:microsoft.com/office/officeart/2018/2/layout/IconVerticalSolidList"/>
    <dgm:cxn modelId="{39A51F23-90C2-4016-8A58-56901A0DE737}" type="presParOf" srcId="{60D1FD70-26A6-4BFB-9D79-8054CEB4A6AB}" destId="{3949EE82-7F94-42E2-99FB-36950B6B272A}" srcOrd="1" destOrd="0" presId="urn:microsoft.com/office/officeart/2018/2/layout/IconVerticalSolidList"/>
    <dgm:cxn modelId="{C5DB6024-3A67-44F1-828E-5EC3AE7CF367}" type="presParOf" srcId="{60D1FD70-26A6-4BFB-9D79-8054CEB4A6AB}" destId="{0F665BE0-FBE0-46EA-8043-69031F7EC552}" srcOrd="2" destOrd="0" presId="urn:microsoft.com/office/officeart/2018/2/layout/IconVerticalSolidList"/>
    <dgm:cxn modelId="{B8D19820-A9C7-4138-A1DA-01DC259A2620}" type="presParOf" srcId="{60D1FD70-26A6-4BFB-9D79-8054CEB4A6AB}" destId="{C7C36A42-5E03-425A-9A62-6584CF22F526}" srcOrd="3" destOrd="0" presId="urn:microsoft.com/office/officeart/2018/2/layout/IconVerticalSolidList"/>
    <dgm:cxn modelId="{FBFBB1F2-B03B-4A51-8D48-7D039A59C95B}" type="presParOf" srcId="{60D1FD70-26A6-4BFB-9D79-8054CEB4A6AB}" destId="{6CA87D39-7D02-4AF4-A32B-39C78F32AF61}" srcOrd="4" destOrd="0" presId="urn:microsoft.com/office/officeart/2018/2/layout/IconVerticalSolidList"/>
    <dgm:cxn modelId="{24CC958B-F2B0-4F55-AB19-6559A524D3F9}" type="presParOf" srcId="{D30B56D4-A9BE-46F5-85A9-D398239DF4BF}" destId="{70404E2E-1881-4125-AB72-5058D3CDD066}" srcOrd="3" destOrd="0" presId="urn:microsoft.com/office/officeart/2018/2/layout/IconVerticalSolidList"/>
    <dgm:cxn modelId="{53B422DF-EE1F-4422-A5A7-17B5356D6BC8}" type="presParOf" srcId="{D30B56D4-A9BE-46F5-85A9-D398239DF4BF}" destId="{CFE291C0-D2EB-4B21-8E77-82516D3ACADE}" srcOrd="4" destOrd="0" presId="urn:microsoft.com/office/officeart/2018/2/layout/IconVerticalSolidList"/>
    <dgm:cxn modelId="{2935FB93-0D91-4ECC-A8C5-676100D7FC2A}" type="presParOf" srcId="{CFE291C0-D2EB-4B21-8E77-82516D3ACADE}" destId="{66AE0924-A280-44A8-8312-D4CC8D0EBCE2}" srcOrd="0" destOrd="0" presId="urn:microsoft.com/office/officeart/2018/2/layout/IconVerticalSolidList"/>
    <dgm:cxn modelId="{3DA2F538-B171-45D8-B1B6-FD9C0CDF63B3}" type="presParOf" srcId="{CFE291C0-D2EB-4B21-8E77-82516D3ACADE}" destId="{0BBC19A2-8CEF-4058-B890-392F1C59A2E1}" srcOrd="1" destOrd="0" presId="urn:microsoft.com/office/officeart/2018/2/layout/IconVerticalSolidList"/>
    <dgm:cxn modelId="{C126BAC2-D73C-4A45-B9AF-4FDAEE2BC921}" type="presParOf" srcId="{CFE291C0-D2EB-4B21-8E77-82516D3ACADE}" destId="{61B6FEC6-BF0C-48EA-9F59-727032E24DFD}" srcOrd="2" destOrd="0" presId="urn:microsoft.com/office/officeart/2018/2/layout/IconVerticalSolidList"/>
    <dgm:cxn modelId="{1C1B19C7-E2B6-4F99-8F34-5871DE6C10F5}" type="presParOf" srcId="{CFE291C0-D2EB-4B21-8E77-82516D3ACADE}" destId="{06C9F909-3F94-4F0B-82A5-6AAF618D2BF5}" srcOrd="3" destOrd="0" presId="urn:microsoft.com/office/officeart/2018/2/layout/IconVerticalSolidList"/>
    <dgm:cxn modelId="{BA7419A5-4A97-461E-B4F6-71070186002C}" type="presParOf" srcId="{CFE291C0-D2EB-4B21-8E77-82516D3ACADE}" destId="{579666EC-EC74-438E-8346-D068507F6E36}" srcOrd="4" destOrd="0" presId="urn:microsoft.com/office/officeart/2018/2/layout/IconVerticalSolidList"/>
    <dgm:cxn modelId="{50B2CA96-27EF-456D-BADD-2F4D4F1298DD}" type="presParOf" srcId="{D30B56D4-A9BE-46F5-85A9-D398239DF4BF}" destId="{225365DA-2A68-4C96-A20F-ECAECDCB993E}" srcOrd="5" destOrd="0" presId="urn:microsoft.com/office/officeart/2018/2/layout/IconVerticalSolidList"/>
    <dgm:cxn modelId="{7C048D89-6DC5-4EC6-A778-C0CF878CCE6A}" type="presParOf" srcId="{D30B56D4-A9BE-46F5-85A9-D398239DF4BF}" destId="{11CEEE95-7A34-44B4-8AE8-85322FBB5512}" srcOrd="6" destOrd="0" presId="urn:microsoft.com/office/officeart/2018/2/layout/IconVerticalSolidList"/>
    <dgm:cxn modelId="{2EE6824E-1704-4F26-A3CC-E9ED97B67385}" type="presParOf" srcId="{11CEEE95-7A34-44B4-8AE8-85322FBB5512}" destId="{60382FB7-EABA-4267-9013-A9FE71ED9C44}" srcOrd="0" destOrd="0" presId="urn:microsoft.com/office/officeart/2018/2/layout/IconVerticalSolidList"/>
    <dgm:cxn modelId="{2484E3CE-654E-48CA-B781-D635D9E79989}" type="presParOf" srcId="{11CEEE95-7A34-44B4-8AE8-85322FBB5512}" destId="{70B8112F-0063-420B-8DCB-FE30887C3C21}" srcOrd="1" destOrd="0" presId="urn:microsoft.com/office/officeart/2018/2/layout/IconVerticalSolidList"/>
    <dgm:cxn modelId="{E637583E-407D-4E92-A907-5EDDAD463C6A}" type="presParOf" srcId="{11CEEE95-7A34-44B4-8AE8-85322FBB5512}" destId="{26CEE1E9-1F3B-4ADF-B151-AA8DDD1400FA}" srcOrd="2" destOrd="0" presId="urn:microsoft.com/office/officeart/2018/2/layout/IconVerticalSolidList"/>
    <dgm:cxn modelId="{BDA06C2B-19CA-4C00-8CC0-34255FC91465}" type="presParOf" srcId="{11CEEE95-7A34-44B4-8AE8-85322FBB5512}" destId="{63AF9A55-2A00-46AD-962D-B9D3D6AD7AEC}" srcOrd="3" destOrd="0" presId="urn:microsoft.com/office/officeart/2018/2/layout/IconVerticalSolidList"/>
    <dgm:cxn modelId="{8D072363-882F-4FCE-AD24-9341FEB1CF16}" type="presParOf" srcId="{D30B56D4-A9BE-46F5-85A9-D398239DF4BF}" destId="{792CA3FB-B886-4429-8769-149DA5331527}" srcOrd="7" destOrd="0" presId="urn:microsoft.com/office/officeart/2018/2/layout/IconVerticalSolidList"/>
    <dgm:cxn modelId="{B85ADF3C-2A89-4C8F-9E67-6ED17DEED849}" type="presParOf" srcId="{D30B56D4-A9BE-46F5-85A9-D398239DF4BF}" destId="{0DE20851-6742-42C8-B821-060271830F93}" srcOrd="8" destOrd="0" presId="urn:microsoft.com/office/officeart/2018/2/layout/IconVerticalSolidList"/>
    <dgm:cxn modelId="{034E0C89-7D2B-4743-B155-7C74405EC0CD}" type="presParOf" srcId="{0DE20851-6742-42C8-B821-060271830F93}" destId="{F7B5B19D-6417-41B4-8518-AC138893ED36}" srcOrd="0" destOrd="0" presId="urn:microsoft.com/office/officeart/2018/2/layout/IconVerticalSolidList"/>
    <dgm:cxn modelId="{3E27D34C-0472-4C41-B4C7-40E3369178F3}" type="presParOf" srcId="{0DE20851-6742-42C8-B821-060271830F93}" destId="{A92FC0DC-23A4-4C76-9B56-20C5AF116CC0}" srcOrd="1" destOrd="0" presId="urn:microsoft.com/office/officeart/2018/2/layout/IconVerticalSolidList"/>
    <dgm:cxn modelId="{355E9C36-2CF9-4CEA-A988-EA0FFE968C66}" type="presParOf" srcId="{0DE20851-6742-42C8-B821-060271830F93}" destId="{B8E666F3-7825-4A1C-BBF7-3208A61CE7E8}" srcOrd="2" destOrd="0" presId="urn:microsoft.com/office/officeart/2018/2/layout/IconVerticalSolidList"/>
    <dgm:cxn modelId="{8475E2CA-A895-42EF-8C02-C4B404090337}" type="presParOf" srcId="{0DE20851-6742-42C8-B821-060271830F93}" destId="{C2266495-3C34-401A-8369-2CFB2ACDDB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52EA59-0623-48F3-A60F-3C382EF8FE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6A53A8-5436-4405-B12A-CA07E4ACBC65}">
      <dgm:prSet/>
      <dgm:spPr/>
      <dgm:t>
        <a:bodyPr/>
        <a:lstStyle/>
        <a:p>
          <a:r>
            <a:rPr lang="en-US" dirty="0"/>
            <a:t>Formula: the average bytes in a specific amount of time given as parameter </a:t>
          </a:r>
        </a:p>
        <a:p>
          <a:r>
            <a:rPr lang="en-US" dirty="0"/>
            <a:t>							(Default is 1 second)</a:t>
          </a:r>
        </a:p>
      </dgm:t>
    </dgm:pt>
    <dgm:pt modelId="{26D5DC34-705F-4FB6-B2AC-1024ED8A099A}" type="parTrans" cxnId="{FE3055C8-7368-4189-9510-7DF11BD4558B}">
      <dgm:prSet/>
      <dgm:spPr/>
      <dgm:t>
        <a:bodyPr/>
        <a:lstStyle/>
        <a:p>
          <a:endParaRPr lang="en-US"/>
        </a:p>
      </dgm:t>
    </dgm:pt>
    <dgm:pt modelId="{1D16AC41-3705-44B9-A156-429317D31EE2}" type="sibTrans" cxnId="{FE3055C8-7368-4189-9510-7DF11BD4558B}">
      <dgm:prSet/>
      <dgm:spPr/>
      <dgm:t>
        <a:bodyPr/>
        <a:lstStyle/>
        <a:p>
          <a:endParaRPr lang="en-US"/>
        </a:p>
      </dgm:t>
    </dgm:pt>
    <dgm:pt modelId="{CA521F5B-7940-497B-84FD-C3E6D0BEF705}">
      <dgm:prSet/>
      <dgm:spPr/>
      <dgm:t>
        <a:bodyPr/>
        <a:lstStyle/>
        <a:p>
          <a:r>
            <a:rPr lang="en-US"/>
            <a:t>Throughput 	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payload + (layer 2 + layer 3 + layer 4) headers</a:t>
          </a:r>
        </a:p>
      </dgm:t>
    </dgm:pt>
    <dgm:pt modelId="{E7FF218B-8CA7-4344-8D27-365426B3ABB3}" type="parTrans" cxnId="{05D51F1F-3F7E-4F02-A620-8736DBCFDEA1}">
      <dgm:prSet/>
      <dgm:spPr/>
      <dgm:t>
        <a:bodyPr/>
        <a:lstStyle/>
        <a:p>
          <a:endParaRPr lang="en-US"/>
        </a:p>
      </dgm:t>
    </dgm:pt>
    <dgm:pt modelId="{8DCD7333-BA06-4A52-99CC-B0BB615AFCCF}" type="sibTrans" cxnId="{05D51F1F-3F7E-4F02-A620-8736DBCFDEA1}">
      <dgm:prSet/>
      <dgm:spPr/>
      <dgm:t>
        <a:bodyPr/>
        <a:lstStyle/>
        <a:p>
          <a:endParaRPr lang="en-US"/>
        </a:p>
      </dgm:t>
    </dgm:pt>
    <dgm:pt modelId="{189576EA-1487-405A-BDE5-237733987261}">
      <dgm:prSet/>
      <dgm:spPr/>
      <dgm:t>
        <a:bodyPr/>
        <a:lstStyle/>
        <a:p>
          <a:r>
            <a:rPr lang="en-US" dirty="0"/>
            <a:t>Goodput 	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only the layer 4 payload</a:t>
          </a:r>
        </a:p>
      </dgm:t>
    </dgm:pt>
    <dgm:pt modelId="{A09276B8-53B3-445C-8954-B36DE85CF846}" type="parTrans" cxnId="{6E28C8D0-4854-4579-ABDA-15EDB0D487C4}">
      <dgm:prSet/>
      <dgm:spPr/>
      <dgm:t>
        <a:bodyPr/>
        <a:lstStyle/>
        <a:p>
          <a:endParaRPr lang="en-US"/>
        </a:p>
      </dgm:t>
    </dgm:pt>
    <dgm:pt modelId="{D286B58F-4611-4333-8A63-7063382FC741}" type="sibTrans" cxnId="{6E28C8D0-4854-4579-ABDA-15EDB0D487C4}">
      <dgm:prSet/>
      <dgm:spPr/>
      <dgm:t>
        <a:bodyPr/>
        <a:lstStyle/>
        <a:p>
          <a:endParaRPr lang="en-US"/>
        </a:p>
      </dgm:t>
    </dgm:pt>
    <dgm:pt modelId="{AB954E96-B647-4AA0-AC61-82DC0B385542}">
      <dgm:prSet/>
      <dgm:spPr/>
      <dgm:t>
        <a:bodyPr/>
        <a:lstStyle/>
        <a:p>
          <a:r>
            <a:rPr lang="en-US" dirty="0"/>
            <a:t>The measurement is displayed in Bytes / Second (or Bits / Second if </a:t>
          </a:r>
        </a:p>
        <a:p>
          <a:r>
            <a:rPr lang="en-US" dirty="0"/>
            <a:t>						     “–b” parameter is given)</a:t>
          </a:r>
        </a:p>
      </dgm:t>
    </dgm:pt>
    <dgm:pt modelId="{6D125CD3-89DB-41B4-9C55-1B3E2074A489}" type="parTrans" cxnId="{199BAB2D-A54D-4B69-BE5D-F3291778E274}">
      <dgm:prSet/>
      <dgm:spPr/>
      <dgm:t>
        <a:bodyPr/>
        <a:lstStyle/>
        <a:p>
          <a:endParaRPr lang="en-US"/>
        </a:p>
      </dgm:t>
    </dgm:pt>
    <dgm:pt modelId="{B91BB5F6-4C28-4C5C-AC77-63261ABDBD89}" type="sibTrans" cxnId="{199BAB2D-A54D-4B69-BE5D-F3291778E274}">
      <dgm:prSet/>
      <dgm:spPr/>
      <dgm:t>
        <a:bodyPr/>
        <a:lstStyle/>
        <a:p>
          <a:endParaRPr lang="en-US"/>
        </a:p>
      </dgm:t>
    </dgm:pt>
    <dgm:pt modelId="{A83F13E2-C436-430E-B695-A191159FE41E}" type="pres">
      <dgm:prSet presAssocID="{DE52EA59-0623-48F3-A60F-3C382EF8FEDD}" presName="root" presStyleCnt="0">
        <dgm:presLayoutVars>
          <dgm:dir/>
          <dgm:resizeHandles val="exact"/>
        </dgm:presLayoutVars>
      </dgm:prSet>
      <dgm:spPr/>
    </dgm:pt>
    <dgm:pt modelId="{51CB551B-CDB4-4F33-AC35-4540AD644AE7}" type="pres">
      <dgm:prSet presAssocID="{886A53A8-5436-4405-B12A-CA07E4ACBC65}" presName="compNode" presStyleCnt="0"/>
      <dgm:spPr/>
    </dgm:pt>
    <dgm:pt modelId="{52D513FB-E0C4-4FCD-AE20-2E62E5714A94}" type="pres">
      <dgm:prSet presAssocID="{886A53A8-5436-4405-B12A-CA07E4ACBC65}" presName="bgRect" presStyleLbl="bgShp" presStyleIdx="0" presStyleCnt="4"/>
      <dgm:spPr/>
    </dgm:pt>
    <dgm:pt modelId="{B9742E5A-5F71-49DE-B27C-C3EC46845A5C}" type="pres">
      <dgm:prSet presAssocID="{886A53A8-5436-4405-B12A-CA07E4ACBC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5D71C18E-E507-4F2B-AC30-39E4C3286EA4}" type="pres">
      <dgm:prSet presAssocID="{886A53A8-5436-4405-B12A-CA07E4ACBC65}" presName="spaceRect" presStyleCnt="0"/>
      <dgm:spPr/>
    </dgm:pt>
    <dgm:pt modelId="{91C57EC0-2316-4D9B-8BDB-E7E6B7501C2B}" type="pres">
      <dgm:prSet presAssocID="{886A53A8-5436-4405-B12A-CA07E4ACBC65}" presName="parTx" presStyleLbl="revTx" presStyleIdx="0" presStyleCnt="4">
        <dgm:presLayoutVars>
          <dgm:chMax val="0"/>
          <dgm:chPref val="0"/>
        </dgm:presLayoutVars>
      </dgm:prSet>
      <dgm:spPr/>
    </dgm:pt>
    <dgm:pt modelId="{A696F16A-4B89-4EB3-8689-41EF00F3D4D8}" type="pres">
      <dgm:prSet presAssocID="{1D16AC41-3705-44B9-A156-429317D31EE2}" presName="sibTrans" presStyleCnt="0"/>
      <dgm:spPr/>
    </dgm:pt>
    <dgm:pt modelId="{5F4772CF-6478-46EA-97E7-6D6B50534CB2}" type="pres">
      <dgm:prSet presAssocID="{CA521F5B-7940-497B-84FD-C3E6D0BEF705}" presName="compNode" presStyleCnt="0"/>
      <dgm:spPr/>
    </dgm:pt>
    <dgm:pt modelId="{AAD01516-E184-47BD-9013-0C79C9940099}" type="pres">
      <dgm:prSet presAssocID="{CA521F5B-7940-497B-84FD-C3E6D0BEF705}" presName="bgRect" presStyleLbl="bgShp" presStyleIdx="1" presStyleCnt="4"/>
      <dgm:spPr/>
    </dgm:pt>
    <dgm:pt modelId="{F59478CC-EB16-411C-AF8E-D5F3BC6AE761}" type="pres">
      <dgm:prSet presAssocID="{CA521F5B-7940-497B-84FD-C3E6D0BEF705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C1779F3C-3542-494D-98ED-0A616F6C2037}" type="pres">
      <dgm:prSet presAssocID="{CA521F5B-7940-497B-84FD-C3E6D0BEF705}" presName="spaceRect" presStyleCnt="0"/>
      <dgm:spPr/>
    </dgm:pt>
    <dgm:pt modelId="{C1372A84-8EAC-4FDD-8267-4738A66476D6}" type="pres">
      <dgm:prSet presAssocID="{CA521F5B-7940-497B-84FD-C3E6D0BEF705}" presName="parTx" presStyleLbl="revTx" presStyleIdx="1" presStyleCnt="4">
        <dgm:presLayoutVars>
          <dgm:chMax val="0"/>
          <dgm:chPref val="0"/>
        </dgm:presLayoutVars>
      </dgm:prSet>
      <dgm:spPr/>
    </dgm:pt>
    <dgm:pt modelId="{9FF0B927-AFF0-43B5-A302-077A8B270BF7}" type="pres">
      <dgm:prSet presAssocID="{8DCD7333-BA06-4A52-99CC-B0BB615AFCCF}" presName="sibTrans" presStyleCnt="0"/>
      <dgm:spPr/>
    </dgm:pt>
    <dgm:pt modelId="{08CDE5EE-63CC-4261-9408-EB7996E3E466}" type="pres">
      <dgm:prSet presAssocID="{189576EA-1487-405A-BDE5-237733987261}" presName="compNode" presStyleCnt="0"/>
      <dgm:spPr/>
    </dgm:pt>
    <dgm:pt modelId="{B67819D5-6BAB-4764-9B9B-F0AC97930ED1}" type="pres">
      <dgm:prSet presAssocID="{189576EA-1487-405A-BDE5-237733987261}" presName="bgRect" presStyleLbl="bgShp" presStyleIdx="2" presStyleCnt="4"/>
      <dgm:spPr/>
    </dgm:pt>
    <dgm:pt modelId="{F619362C-F481-4346-A274-13206AC7E266}" type="pres">
      <dgm:prSet presAssocID="{189576EA-1487-405A-BDE5-237733987261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et Right"/>
        </a:ext>
      </dgm:extLst>
    </dgm:pt>
    <dgm:pt modelId="{B65F1628-B5A2-4DFF-8B6E-C6ACDDBA3DE4}" type="pres">
      <dgm:prSet presAssocID="{189576EA-1487-405A-BDE5-237733987261}" presName="spaceRect" presStyleCnt="0"/>
      <dgm:spPr/>
    </dgm:pt>
    <dgm:pt modelId="{278C2AFC-674B-489B-BA58-908E9B61D35D}" type="pres">
      <dgm:prSet presAssocID="{189576EA-1487-405A-BDE5-237733987261}" presName="parTx" presStyleLbl="revTx" presStyleIdx="2" presStyleCnt="4">
        <dgm:presLayoutVars>
          <dgm:chMax val="0"/>
          <dgm:chPref val="0"/>
        </dgm:presLayoutVars>
      </dgm:prSet>
      <dgm:spPr/>
    </dgm:pt>
    <dgm:pt modelId="{12D13E5A-3764-432F-A7F1-499EDF52E1B8}" type="pres">
      <dgm:prSet presAssocID="{D286B58F-4611-4333-8A63-7063382FC741}" presName="sibTrans" presStyleCnt="0"/>
      <dgm:spPr/>
    </dgm:pt>
    <dgm:pt modelId="{A23A1258-8655-456F-AC59-E5D9C0D4D2DF}" type="pres">
      <dgm:prSet presAssocID="{AB954E96-B647-4AA0-AC61-82DC0B385542}" presName="compNode" presStyleCnt="0"/>
      <dgm:spPr/>
    </dgm:pt>
    <dgm:pt modelId="{33BB32F6-B160-4A3C-93FF-E3B8703D06E6}" type="pres">
      <dgm:prSet presAssocID="{AB954E96-B647-4AA0-AC61-82DC0B385542}" presName="bgRect" presStyleLbl="bgShp" presStyleIdx="3" presStyleCnt="4"/>
      <dgm:spPr/>
    </dgm:pt>
    <dgm:pt modelId="{86B5B3C0-8980-4FE0-A3CA-A8A7FF276941}" type="pres">
      <dgm:prSet presAssocID="{AB954E96-B647-4AA0-AC61-82DC0B385542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"/>
        </a:ext>
      </dgm:extLst>
    </dgm:pt>
    <dgm:pt modelId="{0E636159-A436-4947-A265-45F1B9F345AB}" type="pres">
      <dgm:prSet presAssocID="{AB954E96-B647-4AA0-AC61-82DC0B385542}" presName="spaceRect" presStyleCnt="0"/>
      <dgm:spPr/>
    </dgm:pt>
    <dgm:pt modelId="{19301123-93D5-43F8-9C6F-A86D0DF330AD}" type="pres">
      <dgm:prSet presAssocID="{AB954E96-B647-4AA0-AC61-82DC0B38554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D28E604-7E3F-4843-B6D2-67D3AF95F22B}" type="presOf" srcId="{AB954E96-B647-4AA0-AC61-82DC0B385542}" destId="{19301123-93D5-43F8-9C6F-A86D0DF330AD}" srcOrd="0" destOrd="0" presId="urn:microsoft.com/office/officeart/2018/2/layout/IconVerticalSolidList"/>
    <dgm:cxn modelId="{1120DC05-C52F-4C8B-BF1E-C3BECD1E988F}" type="presOf" srcId="{DE52EA59-0623-48F3-A60F-3C382EF8FEDD}" destId="{A83F13E2-C436-430E-B695-A191159FE41E}" srcOrd="0" destOrd="0" presId="urn:microsoft.com/office/officeart/2018/2/layout/IconVerticalSolidList"/>
    <dgm:cxn modelId="{05D51F1F-3F7E-4F02-A620-8736DBCFDEA1}" srcId="{DE52EA59-0623-48F3-A60F-3C382EF8FEDD}" destId="{CA521F5B-7940-497B-84FD-C3E6D0BEF705}" srcOrd="1" destOrd="0" parTransId="{E7FF218B-8CA7-4344-8D27-365426B3ABB3}" sibTransId="{8DCD7333-BA06-4A52-99CC-B0BB615AFCCF}"/>
    <dgm:cxn modelId="{199BAB2D-A54D-4B69-BE5D-F3291778E274}" srcId="{DE52EA59-0623-48F3-A60F-3C382EF8FEDD}" destId="{AB954E96-B647-4AA0-AC61-82DC0B385542}" srcOrd="3" destOrd="0" parTransId="{6D125CD3-89DB-41B4-9C55-1B3E2074A489}" sibTransId="{B91BB5F6-4C28-4C5C-AC77-63261ABDBD89}"/>
    <dgm:cxn modelId="{B05F9166-B7B9-4CC4-A30B-6ECC6BA29250}" type="presOf" srcId="{886A53A8-5436-4405-B12A-CA07E4ACBC65}" destId="{91C57EC0-2316-4D9B-8BDB-E7E6B7501C2B}" srcOrd="0" destOrd="0" presId="urn:microsoft.com/office/officeart/2018/2/layout/IconVerticalSolidList"/>
    <dgm:cxn modelId="{008F9793-291A-47A0-84FA-2700851FB316}" type="presOf" srcId="{189576EA-1487-405A-BDE5-237733987261}" destId="{278C2AFC-674B-489B-BA58-908E9B61D35D}" srcOrd="0" destOrd="0" presId="urn:microsoft.com/office/officeart/2018/2/layout/IconVerticalSolidList"/>
    <dgm:cxn modelId="{FE3055C8-7368-4189-9510-7DF11BD4558B}" srcId="{DE52EA59-0623-48F3-A60F-3C382EF8FEDD}" destId="{886A53A8-5436-4405-B12A-CA07E4ACBC65}" srcOrd="0" destOrd="0" parTransId="{26D5DC34-705F-4FB6-B2AC-1024ED8A099A}" sibTransId="{1D16AC41-3705-44B9-A156-429317D31EE2}"/>
    <dgm:cxn modelId="{6E28C8D0-4854-4579-ABDA-15EDB0D487C4}" srcId="{DE52EA59-0623-48F3-A60F-3C382EF8FEDD}" destId="{189576EA-1487-405A-BDE5-237733987261}" srcOrd="2" destOrd="0" parTransId="{A09276B8-53B3-445C-8954-B36DE85CF846}" sibTransId="{D286B58F-4611-4333-8A63-7063382FC741}"/>
    <dgm:cxn modelId="{2A346BD1-D690-4D4A-A091-24AED2B696D3}" type="presOf" srcId="{CA521F5B-7940-497B-84FD-C3E6D0BEF705}" destId="{C1372A84-8EAC-4FDD-8267-4738A66476D6}" srcOrd="0" destOrd="0" presId="urn:microsoft.com/office/officeart/2018/2/layout/IconVerticalSolidList"/>
    <dgm:cxn modelId="{68F3B412-5AEA-44E5-BC3E-C9D83D66F264}" type="presParOf" srcId="{A83F13E2-C436-430E-B695-A191159FE41E}" destId="{51CB551B-CDB4-4F33-AC35-4540AD644AE7}" srcOrd="0" destOrd="0" presId="urn:microsoft.com/office/officeart/2018/2/layout/IconVerticalSolidList"/>
    <dgm:cxn modelId="{4FBFC655-9797-4CFC-9720-7E2EB56FC82A}" type="presParOf" srcId="{51CB551B-CDB4-4F33-AC35-4540AD644AE7}" destId="{52D513FB-E0C4-4FCD-AE20-2E62E5714A94}" srcOrd="0" destOrd="0" presId="urn:microsoft.com/office/officeart/2018/2/layout/IconVerticalSolidList"/>
    <dgm:cxn modelId="{0E6DEB8F-5152-4CE8-B3C5-7F4B43BF085E}" type="presParOf" srcId="{51CB551B-CDB4-4F33-AC35-4540AD644AE7}" destId="{B9742E5A-5F71-49DE-B27C-C3EC46845A5C}" srcOrd="1" destOrd="0" presId="urn:microsoft.com/office/officeart/2018/2/layout/IconVerticalSolidList"/>
    <dgm:cxn modelId="{161C853B-558A-4EF3-AD15-1EBFF06F0A36}" type="presParOf" srcId="{51CB551B-CDB4-4F33-AC35-4540AD644AE7}" destId="{5D71C18E-E507-4F2B-AC30-39E4C3286EA4}" srcOrd="2" destOrd="0" presId="urn:microsoft.com/office/officeart/2018/2/layout/IconVerticalSolidList"/>
    <dgm:cxn modelId="{8B2B8DD3-15F9-4319-8D1A-F48B5E90B1DB}" type="presParOf" srcId="{51CB551B-CDB4-4F33-AC35-4540AD644AE7}" destId="{91C57EC0-2316-4D9B-8BDB-E7E6B7501C2B}" srcOrd="3" destOrd="0" presId="urn:microsoft.com/office/officeart/2018/2/layout/IconVerticalSolidList"/>
    <dgm:cxn modelId="{47CEB272-C0D3-4DB2-B68D-F0BF5EE4EE6E}" type="presParOf" srcId="{A83F13E2-C436-430E-B695-A191159FE41E}" destId="{A696F16A-4B89-4EB3-8689-41EF00F3D4D8}" srcOrd="1" destOrd="0" presId="urn:microsoft.com/office/officeart/2018/2/layout/IconVerticalSolidList"/>
    <dgm:cxn modelId="{85AD9C09-D136-4A7B-A7CA-E92123243672}" type="presParOf" srcId="{A83F13E2-C436-430E-B695-A191159FE41E}" destId="{5F4772CF-6478-46EA-97E7-6D6B50534CB2}" srcOrd="2" destOrd="0" presId="urn:microsoft.com/office/officeart/2018/2/layout/IconVerticalSolidList"/>
    <dgm:cxn modelId="{05967364-14A1-48AF-86C8-68C4CBB8AB52}" type="presParOf" srcId="{5F4772CF-6478-46EA-97E7-6D6B50534CB2}" destId="{AAD01516-E184-47BD-9013-0C79C9940099}" srcOrd="0" destOrd="0" presId="urn:microsoft.com/office/officeart/2018/2/layout/IconVerticalSolidList"/>
    <dgm:cxn modelId="{E5E4CC89-B95E-4B5A-AC91-8E54D6A8538E}" type="presParOf" srcId="{5F4772CF-6478-46EA-97E7-6D6B50534CB2}" destId="{F59478CC-EB16-411C-AF8E-D5F3BC6AE761}" srcOrd="1" destOrd="0" presId="urn:microsoft.com/office/officeart/2018/2/layout/IconVerticalSolidList"/>
    <dgm:cxn modelId="{E0292125-7C3A-4A75-8516-E7DE0EA511EA}" type="presParOf" srcId="{5F4772CF-6478-46EA-97E7-6D6B50534CB2}" destId="{C1779F3C-3542-494D-98ED-0A616F6C2037}" srcOrd="2" destOrd="0" presId="urn:microsoft.com/office/officeart/2018/2/layout/IconVerticalSolidList"/>
    <dgm:cxn modelId="{66F49859-0F6F-484A-96E2-C6A0892ADF3F}" type="presParOf" srcId="{5F4772CF-6478-46EA-97E7-6D6B50534CB2}" destId="{C1372A84-8EAC-4FDD-8267-4738A66476D6}" srcOrd="3" destOrd="0" presId="urn:microsoft.com/office/officeart/2018/2/layout/IconVerticalSolidList"/>
    <dgm:cxn modelId="{1E698A73-14D7-4838-8B5C-3B08CB632DE7}" type="presParOf" srcId="{A83F13E2-C436-430E-B695-A191159FE41E}" destId="{9FF0B927-AFF0-43B5-A302-077A8B270BF7}" srcOrd="3" destOrd="0" presId="urn:microsoft.com/office/officeart/2018/2/layout/IconVerticalSolidList"/>
    <dgm:cxn modelId="{DCAD4D48-8193-4178-814B-9A9956F8E2E0}" type="presParOf" srcId="{A83F13E2-C436-430E-B695-A191159FE41E}" destId="{08CDE5EE-63CC-4261-9408-EB7996E3E466}" srcOrd="4" destOrd="0" presId="urn:microsoft.com/office/officeart/2018/2/layout/IconVerticalSolidList"/>
    <dgm:cxn modelId="{C83FC9DC-7500-4BBD-986B-81EA8E792AA3}" type="presParOf" srcId="{08CDE5EE-63CC-4261-9408-EB7996E3E466}" destId="{B67819D5-6BAB-4764-9B9B-F0AC97930ED1}" srcOrd="0" destOrd="0" presId="urn:microsoft.com/office/officeart/2018/2/layout/IconVerticalSolidList"/>
    <dgm:cxn modelId="{A18CF711-F31E-41D4-BE00-80924F49E1B7}" type="presParOf" srcId="{08CDE5EE-63CC-4261-9408-EB7996E3E466}" destId="{F619362C-F481-4346-A274-13206AC7E266}" srcOrd="1" destOrd="0" presId="urn:microsoft.com/office/officeart/2018/2/layout/IconVerticalSolidList"/>
    <dgm:cxn modelId="{3583B13D-C922-447C-A25D-E452175BEF4A}" type="presParOf" srcId="{08CDE5EE-63CC-4261-9408-EB7996E3E466}" destId="{B65F1628-B5A2-4DFF-8B6E-C6ACDDBA3DE4}" srcOrd="2" destOrd="0" presId="urn:microsoft.com/office/officeart/2018/2/layout/IconVerticalSolidList"/>
    <dgm:cxn modelId="{FFF27308-F4C9-415F-9317-9022D34CF892}" type="presParOf" srcId="{08CDE5EE-63CC-4261-9408-EB7996E3E466}" destId="{278C2AFC-674B-489B-BA58-908E9B61D35D}" srcOrd="3" destOrd="0" presId="urn:microsoft.com/office/officeart/2018/2/layout/IconVerticalSolidList"/>
    <dgm:cxn modelId="{6D1DC61F-9078-4BBB-AB9E-6FFCA987E9F1}" type="presParOf" srcId="{A83F13E2-C436-430E-B695-A191159FE41E}" destId="{12D13E5A-3764-432F-A7F1-499EDF52E1B8}" srcOrd="5" destOrd="0" presId="urn:microsoft.com/office/officeart/2018/2/layout/IconVerticalSolidList"/>
    <dgm:cxn modelId="{31155FE2-1B65-4B69-96F4-221A051D3054}" type="presParOf" srcId="{A83F13E2-C436-430E-B695-A191159FE41E}" destId="{A23A1258-8655-456F-AC59-E5D9C0D4D2DF}" srcOrd="6" destOrd="0" presId="urn:microsoft.com/office/officeart/2018/2/layout/IconVerticalSolidList"/>
    <dgm:cxn modelId="{33FE701D-6243-4624-B7EF-E566D6DD13C9}" type="presParOf" srcId="{A23A1258-8655-456F-AC59-E5D9C0D4D2DF}" destId="{33BB32F6-B160-4A3C-93FF-E3B8703D06E6}" srcOrd="0" destOrd="0" presId="urn:microsoft.com/office/officeart/2018/2/layout/IconVerticalSolidList"/>
    <dgm:cxn modelId="{CB44CF8E-D2C4-4C45-8292-6FE324B46B01}" type="presParOf" srcId="{A23A1258-8655-456F-AC59-E5D9C0D4D2DF}" destId="{86B5B3C0-8980-4FE0-A3CA-A8A7FF276941}" srcOrd="1" destOrd="0" presId="urn:microsoft.com/office/officeart/2018/2/layout/IconVerticalSolidList"/>
    <dgm:cxn modelId="{47B2823A-779B-44B4-A79E-EAE5C1BB4BCF}" type="presParOf" srcId="{A23A1258-8655-456F-AC59-E5D9C0D4D2DF}" destId="{0E636159-A436-4947-A265-45F1B9F345AB}" srcOrd="2" destOrd="0" presId="urn:microsoft.com/office/officeart/2018/2/layout/IconVerticalSolidList"/>
    <dgm:cxn modelId="{B369AD39-4C79-41AE-A087-BF9365DD2283}" type="presParOf" srcId="{A23A1258-8655-456F-AC59-E5D9C0D4D2DF}" destId="{19301123-93D5-43F8-9C6F-A86D0DF330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1C7C3-C00B-4C17-8416-9200A7CD76AF}">
      <dsp:nvSpPr>
        <dsp:cNvPr id="0" name=""/>
        <dsp:cNvSpPr/>
      </dsp:nvSpPr>
      <dsp:spPr>
        <a:xfrm>
          <a:off x="0" y="361771"/>
          <a:ext cx="11292840" cy="5697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C22D9-B853-4FAD-B85B-E411068B5A86}">
      <dsp:nvSpPr>
        <dsp:cNvPr id="0" name=""/>
        <dsp:cNvSpPr/>
      </dsp:nvSpPr>
      <dsp:spPr>
        <a:xfrm>
          <a:off x="172352" y="489967"/>
          <a:ext cx="313674" cy="3133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D1451-BE8D-4CAE-AAF5-6BDBB2CDDA03}">
      <dsp:nvSpPr>
        <dsp:cNvPr id="0" name=""/>
        <dsp:cNvSpPr/>
      </dsp:nvSpPr>
      <dsp:spPr>
        <a:xfrm>
          <a:off x="658379" y="381942"/>
          <a:ext cx="10555704" cy="58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28" tIns="65928" rIns="65928" bIns="6592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use case of the tool: testing the functionality of a network</a:t>
          </a:r>
        </a:p>
      </dsp:txBody>
      <dsp:txXfrm>
        <a:off x="658379" y="381942"/>
        <a:ext cx="10555704" cy="582601"/>
      </dsp:txXfrm>
    </dsp:sp>
    <dsp:sp modelId="{72C13865-BDA2-4A87-A611-56F4FC113B17}">
      <dsp:nvSpPr>
        <dsp:cNvPr id="0" name=""/>
        <dsp:cNvSpPr/>
      </dsp:nvSpPr>
      <dsp:spPr>
        <a:xfrm>
          <a:off x="0" y="1142593"/>
          <a:ext cx="11292840" cy="6923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9EE82-7F94-42E2-99FB-36950B6B272A}">
      <dsp:nvSpPr>
        <dsp:cNvPr id="0" name=""/>
        <dsp:cNvSpPr/>
      </dsp:nvSpPr>
      <dsp:spPr>
        <a:xfrm>
          <a:off x="172352" y="1332081"/>
          <a:ext cx="313674" cy="3133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36A42-5E03-425A-9A62-6584CF22F526}">
      <dsp:nvSpPr>
        <dsp:cNvPr id="0" name=""/>
        <dsp:cNvSpPr/>
      </dsp:nvSpPr>
      <dsp:spPr>
        <a:xfrm>
          <a:off x="658379" y="1203885"/>
          <a:ext cx="5081778" cy="622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28" tIns="65928" rIns="65928" bIns="6592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Very fast traffic monitoring of TCP / UDP / ICMP flows</a:t>
          </a:r>
        </a:p>
      </dsp:txBody>
      <dsp:txXfrm>
        <a:off x="658379" y="1203885"/>
        <a:ext cx="5081778" cy="622943"/>
      </dsp:txXfrm>
    </dsp:sp>
    <dsp:sp modelId="{6CA87D39-7D02-4AF4-A32B-39C78F32AF61}">
      <dsp:nvSpPr>
        <dsp:cNvPr id="0" name=""/>
        <dsp:cNvSpPr/>
      </dsp:nvSpPr>
      <dsp:spPr>
        <a:xfrm>
          <a:off x="5740157" y="1203885"/>
          <a:ext cx="5473926" cy="56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00" tIns="60300" rIns="60300" bIns="6030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	Real-time measurements</a:t>
          </a:r>
        </a:p>
      </dsp:txBody>
      <dsp:txXfrm>
        <a:off x="5740157" y="1203885"/>
        <a:ext cx="5473926" cy="569760"/>
      </dsp:txXfrm>
    </dsp:sp>
    <dsp:sp modelId="{66AE0924-A280-44A8-8312-D4CC8D0EBCE2}">
      <dsp:nvSpPr>
        <dsp:cNvPr id="0" name=""/>
        <dsp:cNvSpPr/>
      </dsp:nvSpPr>
      <dsp:spPr>
        <a:xfrm>
          <a:off x="0" y="2012988"/>
          <a:ext cx="11292840" cy="10147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C19A2-8CEF-4058-B890-392F1C59A2E1}">
      <dsp:nvSpPr>
        <dsp:cNvPr id="0" name=""/>
        <dsp:cNvSpPr/>
      </dsp:nvSpPr>
      <dsp:spPr>
        <a:xfrm>
          <a:off x="172352" y="2363678"/>
          <a:ext cx="313674" cy="3133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9F909-3F94-4F0B-82A5-6AAF618D2BF5}">
      <dsp:nvSpPr>
        <dsp:cNvPr id="0" name=""/>
        <dsp:cNvSpPr/>
      </dsp:nvSpPr>
      <dsp:spPr>
        <a:xfrm>
          <a:off x="658379" y="2235482"/>
          <a:ext cx="5081778" cy="622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28" tIns="65928" rIns="65928" bIns="6592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Measurements: </a:t>
          </a:r>
        </a:p>
      </dsp:txBody>
      <dsp:txXfrm>
        <a:off x="658379" y="2235482"/>
        <a:ext cx="5081778" cy="622943"/>
      </dsp:txXfrm>
    </dsp:sp>
    <dsp:sp modelId="{579666EC-EC74-438E-8346-D068507F6E36}">
      <dsp:nvSpPr>
        <dsp:cNvPr id="0" name=""/>
        <dsp:cNvSpPr/>
      </dsp:nvSpPr>
      <dsp:spPr>
        <a:xfrm>
          <a:off x="5740157" y="2113354"/>
          <a:ext cx="5473926" cy="814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00" tIns="60300" rIns="60300" bIns="603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	</a:t>
          </a:r>
          <a:r>
            <a:rPr lang="en-US" sz="1600" b="0" kern="1200" dirty="0"/>
            <a:t>Throughput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	Jitter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	Sequence errors</a:t>
          </a:r>
        </a:p>
      </dsp:txBody>
      <dsp:txXfrm>
        <a:off x="5740157" y="2113354"/>
        <a:ext cx="5473926" cy="814016"/>
      </dsp:txXfrm>
    </dsp:sp>
    <dsp:sp modelId="{60382FB7-EABA-4267-9013-A9FE71ED9C44}">
      <dsp:nvSpPr>
        <dsp:cNvPr id="0" name=""/>
        <dsp:cNvSpPr/>
      </dsp:nvSpPr>
      <dsp:spPr>
        <a:xfrm>
          <a:off x="0" y="3205787"/>
          <a:ext cx="11292840" cy="5697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8112F-0063-420B-8DCB-FE30887C3C21}">
      <dsp:nvSpPr>
        <dsp:cNvPr id="0" name=""/>
        <dsp:cNvSpPr/>
      </dsp:nvSpPr>
      <dsp:spPr>
        <a:xfrm>
          <a:off x="172352" y="3333983"/>
          <a:ext cx="313674" cy="3133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F9A55-2A00-46AD-962D-B9D3D6AD7AEC}">
      <dsp:nvSpPr>
        <dsp:cNvPr id="0" name=""/>
        <dsp:cNvSpPr/>
      </dsp:nvSpPr>
      <dsp:spPr>
        <a:xfrm>
          <a:off x="658379" y="3205787"/>
          <a:ext cx="10555704" cy="622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28" tIns="65928" rIns="65928" bIns="6592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Packet filtering </a:t>
          </a:r>
        </a:p>
      </dsp:txBody>
      <dsp:txXfrm>
        <a:off x="658379" y="3205787"/>
        <a:ext cx="10555704" cy="622943"/>
      </dsp:txXfrm>
    </dsp:sp>
    <dsp:sp modelId="{F7B5B19D-6417-41B4-8518-AC138893ED36}">
      <dsp:nvSpPr>
        <dsp:cNvPr id="0" name=""/>
        <dsp:cNvSpPr/>
      </dsp:nvSpPr>
      <dsp:spPr>
        <a:xfrm>
          <a:off x="0" y="3981790"/>
          <a:ext cx="11292840" cy="5697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FC0DC-23A4-4C76-9B56-20C5AF116CC0}">
      <dsp:nvSpPr>
        <dsp:cNvPr id="0" name=""/>
        <dsp:cNvSpPr/>
      </dsp:nvSpPr>
      <dsp:spPr>
        <a:xfrm>
          <a:off x="172352" y="4134976"/>
          <a:ext cx="313674" cy="3133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66495-3C34-401A-8369-2CFB2ACDDBEF}">
      <dsp:nvSpPr>
        <dsp:cNvPr id="0" name=""/>
        <dsp:cNvSpPr/>
      </dsp:nvSpPr>
      <dsp:spPr>
        <a:xfrm>
          <a:off x="658379" y="4006780"/>
          <a:ext cx="10555704" cy="622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28" tIns="65928" rIns="65928" bIns="6592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friendly UI</a:t>
          </a:r>
        </a:p>
      </dsp:txBody>
      <dsp:txXfrm>
        <a:off x="658379" y="4006780"/>
        <a:ext cx="10555704" cy="622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13FB-E0C4-4FCD-AE20-2E62E5714A94}">
      <dsp:nvSpPr>
        <dsp:cNvPr id="0" name=""/>
        <dsp:cNvSpPr/>
      </dsp:nvSpPr>
      <dsp:spPr>
        <a:xfrm>
          <a:off x="0" y="1858"/>
          <a:ext cx="11292840" cy="9421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42E5A-5F71-49DE-B27C-C3EC46845A5C}">
      <dsp:nvSpPr>
        <dsp:cNvPr id="0" name=""/>
        <dsp:cNvSpPr/>
      </dsp:nvSpPr>
      <dsp:spPr>
        <a:xfrm>
          <a:off x="285008" y="213848"/>
          <a:ext cx="518197" cy="518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57EC0-2316-4D9B-8BDB-E7E6B7501C2B}">
      <dsp:nvSpPr>
        <dsp:cNvPr id="0" name=""/>
        <dsp:cNvSpPr/>
      </dsp:nvSpPr>
      <dsp:spPr>
        <a:xfrm>
          <a:off x="1088214" y="1858"/>
          <a:ext cx="10204625" cy="94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14" tIns="99714" rIns="99714" bIns="997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Formula: the average bytes in a specific amount of time given as parameter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							(Default is 1 second)</a:t>
          </a:r>
        </a:p>
      </dsp:txBody>
      <dsp:txXfrm>
        <a:off x="1088214" y="1858"/>
        <a:ext cx="10204625" cy="942177"/>
      </dsp:txXfrm>
    </dsp:sp>
    <dsp:sp modelId="{AAD01516-E184-47BD-9013-0C79C9940099}">
      <dsp:nvSpPr>
        <dsp:cNvPr id="0" name=""/>
        <dsp:cNvSpPr/>
      </dsp:nvSpPr>
      <dsp:spPr>
        <a:xfrm>
          <a:off x="0" y="1179580"/>
          <a:ext cx="11292840" cy="9421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478CC-EB16-411C-AF8E-D5F3BC6AE761}">
      <dsp:nvSpPr>
        <dsp:cNvPr id="0" name=""/>
        <dsp:cNvSpPr/>
      </dsp:nvSpPr>
      <dsp:spPr>
        <a:xfrm>
          <a:off x="285008" y="1391570"/>
          <a:ext cx="518197" cy="51819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72A84-8EAC-4FDD-8267-4738A66476D6}">
      <dsp:nvSpPr>
        <dsp:cNvPr id="0" name=""/>
        <dsp:cNvSpPr/>
      </dsp:nvSpPr>
      <dsp:spPr>
        <a:xfrm>
          <a:off x="1088214" y="1179580"/>
          <a:ext cx="10204625" cy="94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14" tIns="99714" rIns="99714" bIns="997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Throughput 	</a:t>
          </a:r>
          <a:r>
            <a:rPr lang="en-US" sz="2200" kern="1200">
              <a:sym typeface="Wingdings" panose="05000000000000000000" pitchFamily="2" charset="2"/>
            </a:rPr>
            <a:t></a:t>
          </a:r>
          <a:r>
            <a:rPr lang="en-US" sz="2200" kern="1200"/>
            <a:t> payload + (layer 2 + layer 3 + layer 4) headers</a:t>
          </a:r>
        </a:p>
      </dsp:txBody>
      <dsp:txXfrm>
        <a:off x="1088214" y="1179580"/>
        <a:ext cx="10204625" cy="942177"/>
      </dsp:txXfrm>
    </dsp:sp>
    <dsp:sp modelId="{B67819D5-6BAB-4764-9B9B-F0AC97930ED1}">
      <dsp:nvSpPr>
        <dsp:cNvPr id="0" name=""/>
        <dsp:cNvSpPr/>
      </dsp:nvSpPr>
      <dsp:spPr>
        <a:xfrm>
          <a:off x="0" y="2357301"/>
          <a:ext cx="11292840" cy="9421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9362C-F481-4346-A274-13206AC7E266}">
      <dsp:nvSpPr>
        <dsp:cNvPr id="0" name=""/>
        <dsp:cNvSpPr/>
      </dsp:nvSpPr>
      <dsp:spPr>
        <a:xfrm>
          <a:off x="285008" y="2569291"/>
          <a:ext cx="518197" cy="518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C2AFC-674B-489B-BA58-908E9B61D35D}">
      <dsp:nvSpPr>
        <dsp:cNvPr id="0" name=""/>
        <dsp:cNvSpPr/>
      </dsp:nvSpPr>
      <dsp:spPr>
        <a:xfrm>
          <a:off x="1088214" y="2357301"/>
          <a:ext cx="10204625" cy="94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14" tIns="99714" rIns="99714" bIns="997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Goodput 	</a:t>
          </a:r>
          <a:r>
            <a:rPr lang="en-US" sz="2200" kern="1200" dirty="0">
              <a:sym typeface="Wingdings" panose="05000000000000000000" pitchFamily="2" charset="2"/>
            </a:rPr>
            <a:t></a:t>
          </a:r>
          <a:r>
            <a:rPr lang="en-US" sz="2200" kern="1200" dirty="0"/>
            <a:t> only the layer 4 payload</a:t>
          </a:r>
        </a:p>
      </dsp:txBody>
      <dsp:txXfrm>
        <a:off x="1088214" y="2357301"/>
        <a:ext cx="10204625" cy="942177"/>
      </dsp:txXfrm>
    </dsp:sp>
    <dsp:sp modelId="{33BB32F6-B160-4A3C-93FF-E3B8703D06E6}">
      <dsp:nvSpPr>
        <dsp:cNvPr id="0" name=""/>
        <dsp:cNvSpPr/>
      </dsp:nvSpPr>
      <dsp:spPr>
        <a:xfrm>
          <a:off x="0" y="3535022"/>
          <a:ext cx="11292840" cy="9421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5B3C0-8980-4FE0-A3CA-A8A7FF276941}">
      <dsp:nvSpPr>
        <dsp:cNvPr id="0" name=""/>
        <dsp:cNvSpPr/>
      </dsp:nvSpPr>
      <dsp:spPr>
        <a:xfrm>
          <a:off x="285008" y="3747012"/>
          <a:ext cx="518197" cy="518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01123-93D5-43F8-9C6F-A86D0DF330AD}">
      <dsp:nvSpPr>
        <dsp:cNvPr id="0" name=""/>
        <dsp:cNvSpPr/>
      </dsp:nvSpPr>
      <dsp:spPr>
        <a:xfrm>
          <a:off x="1088214" y="3535022"/>
          <a:ext cx="10204625" cy="94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14" tIns="99714" rIns="99714" bIns="997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measurement is displayed in Bytes / Second (or Bits / Second if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						     “–b” parameter is given)</a:t>
          </a:r>
        </a:p>
      </dsp:txBody>
      <dsp:txXfrm>
        <a:off x="1088214" y="3535022"/>
        <a:ext cx="10204625" cy="942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70334" y="8838254"/>
            <a:ext cx="4058317" cy="124351"/>
            <a:chOff x="681748" y="8704845"/>
            <a:chExt cx="4004552" cy="123111"/>
          </a:xfrm>
        </p:grpSpPr>
        <p:sp>
          <p:nvSpPr>
            <p:cNvPr id="7" name="TextBox 6"/>
            <p:cNvSpPr txBox="1"/>
            <p:nvPr/>
          </p:nvSpPr>
          <p:spPr>
            <a:xfrm>
              <a:off x="681748" y="8704845"/>
              <a:ext cx="15549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fld id="{A451A07B-B76A-44B1-A3B6-F5E503C73A35}" type="slidenum">
                <a:rPr lang="en-US" sz="800" smtClean="0">
                  <a:solidFill>
                    <a:schemeClr val="accent5">
                      <a:lumMod val="75000"/>
                    </a:schemeClr>
                  </a:solidFill>
                </a:rPr>
                <a:pPr algn="r"/>
                <a:t>‹#›</a:t>
              </a:fld>
              <a:endParaRPr lang="en-US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8" name="Date Placeholder 3"/>
            <p:cNvSpPr txBox="1">
              <a:spLocks/>
            </p:cNvSpPr>
            <p:nvPr/>
          </p:nvSpPr>
          <p:spPr>
            <a:xfrm>
              <a:off x="952512" y="8704845"/>
              <a:ext cx="3733788" cy="121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r">
                <a:defRPr sz="800">
                  <a:solidFill>
                    <a:schemeClr val="bg2"/>
                  </a:solidFill>
                </a:defRPr>
              </a:lvl1pPr>
            </a:lstStyle>
            <a:p>
              <a:pPr lvl="0" algn="l"/>
              <a:r>
                <a:rPr lang="en-GB" altLang="en-US" dirty="0">
                  <a:solidFill>
                    <a:schemeClr val="accent5">
                      <a:lumMod val="75000"/>
                    </a:schemeClr>
                  </a:solidFill>
                </a:rPr>
                <a:t>Copyright © 2016 Ixia. All Rights Reserved. </a:t>
              </a:r>
            </a:p>
          </p:txBody>
        </p:sp>
        <p:sp>
          <p:nvSpPr>
            <p:cNvPr id="9" name="Date Placeholder 3"/>
            <p:cNvSpPr txBox="1">
              <a:spLocks/>
            </p:cNvSpPr>
            <p:nvPr/>
          </p:nvSpPr>
          <p:spPr>
            <a:xfrm>
              <a:off x="881212" y="8704845"/>
              <a:ext cx="18498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r">
                <a:defRPr sz="800">
                  <a:solidFill>
                    <a:schemeClr val="bg2"/>
                  </a:solidFill>
                </a:defRPr>
              </a:lvl1pPr>
            </a:lstStyle>
            <a:p>
              <a:pPr lvl="0" algn="l"/>
              <a:r>
                <a:rPr lang="en-GB" altLang="en-US" dirty="0">
                  <a:solidFill>
                    <a:schemeClr val="accent5">
                      <a:lumMod val="75000"/>
                    </a:schemeClr>
                  </a:solidFill>
                </a:rPr>
                <a:t>| 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8837015"/>
            <a:ext cx="227139" cy="10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8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70334" y="8838254"/>
            <a:ext cx="4058317" cy="124351"/>
            <a:chOff x="681748" y="8704845"/>
            <a:chExt cx="4004552" cy="123111"/>
          </a:xfrm>
        </p:grpSpPr>
        <p:sp>
          <p:nvSpPr>
            <p:cNvPr id="13" name="TextBox 12"/>
            <p:cNvSpPr txBox="1"/>
            <p:nvPr/>
          </p:nvSpPr>
          <p:spPr>
            <a:xfrm>
              <a:off x="681748" y="8704845"/>
              <a:ext cx="15549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fld id="{A451A07B-B76A-44B1-A3B6-F5E503C73A35}" type="slidenum">
                <a:rPr lang="en-US" sz="800" smtClean="0">
                  <a:solidFill>
                    <a:schemeClr val="accent5">
                      <a:lumMod val="75000"/>
                    </a:schemeClr>
                  </a:solidFill>
                </a:rPr>
                <a:pPr algn="r"/>
                <a:t>‹#›</a:t>
              </a:fld>
              <a:endParaRPr lang="en-US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Date Placeholder 3"/>
            <p:cNvSpPr txBox="1">
              <a:spLocks/>
            </p:cNvSpPr>
            <p:nvPr/>
          </p:nvSpPr>
          <p:spPr>
            <a:xfrm>
              <a:off x="952512" y="8704845"/>
              <a:ext cx="3733788" cy="121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r">
                <a:defRPr sz="800">
                  <a:solidFill>
                    <a:schemeClr val="bg2"/>
                  </a:solidFill>
                </a:defRPr>
              </a:lvl1pPr>
            </a:lstStyle>
            <a:p>
              <a:pPr lvl="0" algn="l"/>
              <a:r>
                <a:rPr lang="en-GB" altLang="en-US" dirty="0">
                  <a:solidFill>
                    <a:schemeClr val="accent5">
                      <a:lumMod val="75000"/>
                    </a:schemeClr>
                  </a:solidFill>
                </a:rPr>
                <a:t>Copyright © 2016 Ixia. All Rights Reserved. </a:t>
              </a:r>
            </a:p>
          </p:txBody>
        </p:sp>
        <p:sp>
          <p:nvSpPr>
            <p:cNvPr id="15" name="Date Placeholder 3"/>
            <p:cNvSpPr txBox="1">
              <a:spLocks/>
            </p:cNvSpPr>
            <p:nvPr/>
          </p:nvSpPr>
          <p:spPr>
            <a:xfrm>
              <a:off x="881212" y="8704845"/>
              <a:ext cx="18498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r">
                <a:defRPr sz="800">
                  <a:solidFill>
                    <a:schemeClr val="bg2"/>
                  </a:solidFill>
                </a:defRPr>
              </a:lvl1pPr>
            </a:lstStyle>
            <a:p>
              <a:pPr lvl="0" algn="l"/>
              <a:r>
                <a:rPr lang="en-GB" altLang="en-US" dirty="0">
                  <a:solidFill>
                    <a:schemeClr val="accent5">
                      <a:lumMod val="75000"/>
                    </a:schemeClr>
                  </a:solidFill>
                </a:rPr>
                <a:t>| 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8837015"/>
            <a:ext cx="227139" cy="10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21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4300" indent="-1143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571500" indent="-1143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28700" indent="-1143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85900" indent="-1143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43100" indent="-1143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85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Confidentiality Statement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131929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Confidentiality Statement Here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7444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Confidentiality Statement Here</a:t>
            </a: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0939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Confidentiality Statement Here</a:t>
            </a:r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101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Confidentiality Statement Here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649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46260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Confidentiality 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306780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3782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17287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No Textur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40DCF9C-9C60-4AE3-B1FD-76E5A05BD1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4DFECBB-4959-4530-89B4-29CD89C5B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11293597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44404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19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(No Textur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69232260-891F-4543-9042-DD51F70557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512B941-F1ED-4CC1-A8C9-62179B1165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140E2EC-3919-4AC2-B513-2A1416ABA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11293597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450991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(No Textur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0C1B144-9CEC-456F-91C5-FF3CEC7BF4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7EE771F3-CA33-47A1-A0DB-49BE5F0765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69AC218-4B25-4441-92B4-37DB6CF82C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E49C16-E709-490E-B022-B89EB11FBA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11293597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030647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(No Textur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AC0CB01B-D4E7-4471-AE8B-1E036E781DE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F0BA41E7-2473-48E7-8F96-C4F35D3059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9479646F-D07A-4238-B8EA-D2B0F1B863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3AF2DFA-FA3F-4DD4-BD61-3439FB95A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F8D0DA6-2676-447C-88CA-9F0E0EC7F6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11293597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505054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Tex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41595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Tex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4182965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(Tex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5401883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Tex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072045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(Tex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237045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87" y="400050"/>
            <a:ext cx="9015537" cy="514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4886" y="1717675"/>
            <a:ext cx="4952703" cy="3921126"/>
          </a:xfr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spcBef>
                <a:spcPts val="1000"/>
              </a:spcBef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248" y="1717675"/>
            <a:ext cx="5212720" cy="3921126"/>
          </a:xfr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spcBef>
                <a:spcPts val="1000"/>
              </a:spcBef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41709" y="914400"/>
            <a:ext cx="8993942" cy="457200"/>
          </a:xfrm>
        </p:spPr>
        <p:txBody>
          <a:bodyPr/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Add Secondary Title in Keysight Gray (28 Pt)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4394" y="6431280"/>
            <a:ext cx="367030" cy="27432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10000"/>
              </a:lnSpc>
              <a:defRPr sz="900">
                <a:solidFill>
                  <a:schemeClr val="accent5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4"/>
          </p:nvPr>
        </p:nvSpPr>
        <p:spPr>
          <a:xfrm>
            <a:off x="10278880" y="6188076"/>
            <a:ext cx="1457389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280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87" y="400050"/>
            <a:ext cx="9015537" cy="514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886" y="1717675"/>
            <a:ext cx="9017760" cy="3930650"/>
          </a:xfrm>
        </p:spPr>
        <p:txBody>
          <a:bodyPr/>
          <a:lstStyle>
            <a:lvl2pPr>
              <a:spcBef>
                <a:spcPts val="1000"/>
              </a:spcBef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41709" y="914400"/>
            <a:ext cx="8993942" cy="457200"/>
          </a:xfrm>
        </p:spPr>
        <p:txBody>
          <a:bodyPr/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Add Secondary Title in Keysight Gray (28 Pt)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4394" y="6431280"/>
            <a:ext cx="367030" cy="27432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10000"/>
              </a:lnSpc>
              <a:defRPr sz="900">
                <a:solidFill>
                  <a:schemeClr val="accent5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278880" y="6188076"/>
            <a:ext cx="1457389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Confidentiality Statement Here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4675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720" y="127001"/>
            <a:ext cx="11338560" cy="1037254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426720" y="1756230"/>
            <a:ext cx="5486400" cy="454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" y="1163866"/>
            <a:ext cx="11338560" cy="3970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b="0" kern="1200" cap="none" spc="80" baseline="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idx="11"/>
          </p:nvPr>
        </p:nvSpPr>
        <p:spPr>
          <a:xfrm>
            <a:off x="6278880" y="1756230"/>
            <a:ext cx="5486400" cy="454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0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47735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01809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66320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405784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415576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31393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Confidentiality 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14108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7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8.svg"/><Relationship Id="rId7" Type="http://schemas.openxmlformats.org/officeDocument/2006/relationships/image" Target="../media/image5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28.svg"/><Relationship Id="rId10" Type="http://schemas.openxmlformats.org/officeDocument/2006/relationships/image" Target="../media/image56.png"/><Relationship Id="rId4" Type="http://schemas.openxmlformats.org/officeDocument/2006/relationships/image" Target="../media/image27.png"/><Relationship Id="rId9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E5445B-5B49-6749-B934-838487D92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4678533"/>
            <a:ext cx="7453790" cy="1111956"/>
          </a:xfrm>
        </p:spPr>
        <p:txBody>
          <a:bodyPr/>
          <a:lstStyle/>
          <a:p>
            <a:r>
              <a:rPr lang="en-US" dirty="0"/>
              <a:t>Intern:   Balan Giorgiana-Lavinia</a:t>
            </a:r>
          </a:p>
          <a:p>
            <a:r>
              <a:rPr lang="en-US" dirty="0"/>
              <a:t>Mentor:  Tudor cornea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079310-8583-BC47-8C5F-9F3A808D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1" y="3156057"/>
            <a:ext cx="9372600" cy="1214393"/>
          </a:xfrm>
        </p:spPr>
        <p:txBody>
          <a:bodyPr/>
          <a:lstStyle/>
          <a:p>
            <a:r>
              <a:rPr lang="en-US" sz="6000" dirty="0" err="1"/>
              <a:t>VTap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9354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09862-1771-4ADD-AE2B-C6A9D2B7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</p:spPr>
        <p:txBody>
          <a:bodyPr anchor="t"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7" name="demo_Trim">
            <a:hlinkClick r:id="" action="ppaction://media"/>
            <a:extLst>
              <a:ext uri="{FF2B5EF4-FFF2-40B4-BE49-F238E27FC236}">
                <a16:creationId xmlns:a16="http://schemas.microsoft.com/office/drawing/2014/main" id="{1EB390DC-46F6-4AE0-9962-DECDB0DBAA13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070" y="864783"/>
            <a:ext cx="10679837" cy="5416956"/>
          </a:xfrm>
        </p:spPr>
      </p:pic>
    </p:spTree>
    <p:extLst>
      <p:ext uri="{BB962C8B-B14F-4D97-AF65-F5344CB8AC3E}">
        <p14:creationId xmlns:p14="http://schemas.microsoft.com/office/powerpoint/2010/main" val="20953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E4E4DD-C4BB-44F5-A581-E58D4CDAD3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551215"/>
            <a:ext cx="11292840" cy="4730714"/>
          </a:xfrm>
        </p:spPr>
        <p:txBody>
          <a:bodyPr/>
          <a:lstStyle/>
          <a:p>
            <a:r>
              <a:rPr lang="en-US" sz="2400" dirty="0"/>
              <a:t>Testing scripts for each functionality</a:t>
            </a:r>
          </a:p>
          <a:p>
            <a:r>
              <a:rPr lang="en-US" sz="2400" dirty="0"/>
              <a:t>Packet generators: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err="1"/>
              <a:t>IxExplorer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Iperf3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err="1"/>
              <a:t>Trafgen</a:t>
            </a:r>
            <a:endParaRPr lang="en-US" sz="2400" dirty="0"/>
          </a:p>
          <a:p>
            <a:pPr marL="18288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Throughput -&gt; </a:t>
            </a:r>
            <a:r>
              <a:rPr lang="en-US" sz="2400" dirty="0" err="1"/>
              <a:t>bmon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Jitter -&gt; </a:t>
            </a:r>
            <a:r>
              <a:rPr lang="en-US" sz="2400" dirty="0" err="1"/>
              <a:t>tcpdump</a:t>
            </a:r>
            <a:r>
              <a:rPr lang="en-US" sz="2400" dirty="0"/>
              <a:t> capture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698226-23EE-4DE3-B528-33FC15E4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functionality – Acceptance Tests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897392-D653-4190-820C-67181D27DA5A}"/>
              </a:ext>
            </a:extLst>
          </p:cNvPr>
          <p:cNvGrpSpPr/>
          <p:nvPr/>
        </p:nvGrpSpPr>
        <p:grpSpPr>
          <a:xfrm>
            <a:off x="3426781" y="1269508"/>
            <a:ext cx="8765219" cy="5254734"/>
            <a:chOff x="3426781" y="1269508"/>
            <a:chExt cx="8765219" cy="5254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6FD93B-C807-4BC5-A31E-66352C67D804}"/>
                </a:ext>
              </a:extLst>
            </p:cNvPr>
            <p:cNvGrpSpPr/>
            <p:nvPr/>
          </p:nvGrpSpPr>
          <p:grpSpPr>
            <a:xfrm>
              <a:off x="3426781" y="1269508"/>
              <a:ext cx="8765219" cy="5254734"/>
              <a:chOff x="-41403" y="692684"/>
              <a:chExt cx="12233403" cy="6053312"/>
            </a:xfrm>
          </p:grpSpPr>
          <p:pic>
            <p:nvPicPr>
              <p:cNvPr id="7" name="Graphic 6" descr="Computer">
                <a:extLst>
                  <a:ext uri="{FF2B5EF4-FFF2-40B4-BE49-F238E27FC236}">
                    <a16:creationId xmlns:a16="http://schemas.microsoft.com/office/drawing/2014/main" id="{6D6A4243-4F0A-412A-BE22-EC7EF7B07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66037" y="692684"/>
                <a:ext cx="3966964" cy="3966964"/>
              </a:xfrm>
              <a:prstGeom prst="rect">
                <a:avLst/>
              </a:prstGeom>
              <a:scene3d>
                <a:camera prst="orthographicFront">
                  <a:rot lat="0" lon="10799999" rev="0"/>
                </a:camera>
                <a:lightRig rig="threePt" dir="t"/>
              </a:scene3d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7966E15-F27E-49C0-A52A-57171E8E8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664" y="1789785"/>
                <a:ext cx="1885257" cy="1284829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FF15C26-F885-4A49-A6C3-3597665C4A70}"/>
                  </a:ext>
                </a:extLst>
              </p:cNvPr>
              <p:cNvGrpSpPr/>
              <p:nvPr/>
            </p:nvGrpSpPr>
            <p:grpSpPr>
              <a:xfrm>
                <a:off x="-41403" y="730112"/>
                <a:ext cx="3763679" cy="3803836"/>
                <a:chOff x="449201" y="2292107"/>
                <a:chExt cx="3517513" cy="3517513"/>
              </a:xfrm>
            </p:grpSpPr>
            <p:pic>
              <p:nvPicPr>
                <p:cNvPr id="13" name="Graphic 12" descr="Computer">
                  <a:extLst>
                    <a:ext uri="{FF2B5EF4-FFF2-40B4-BE49-F238E27FC236}">
                      <a16:creationId xmlns:a16="http://schemas.microsoft.com/office/drawing/2014/main" id="{EF73F24F-2DCD-4A29-8F22-81BDFEC068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201" y="2292107"/>
                  <a:ext cx="3517513" cy="3517513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49722A4-A644-4F7A-AD9F-2F174EBBE9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382" t="53331" r="6458"/>
                <a:stretch/>
              </p:blipFill>
              <p:spPr>
                <a:xfrm>
                  <a:off x="772247" y="3706803"/>
                  <a:ext cx="744847" cy="769750"/>
                </a:xfrm>
                <a:prstGeom prst="rect">
                  <a:avLst/>
                </a:prstGeom>
              </p:spPr>
            </p:pic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AF9F0725-B3A7-4BE9-9FED-3F3A9C4C2F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14451" y="3251823"/>
                  <a:ext cx="851378" cy="8513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5AE766-C125-403A-808B-4B4C2B73B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1264" y="3819732"/>
                <a:ext cx="5900736" cy="2926264"/>
              </a:xfrm>
              <a:prstGeom prst="rect">
                <a:avLst/>
              </a:prstGeom>
            </p:spPr>
          </p:pic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CFAB86B6-4A26-44C6-8364-EFA28E00917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150592" y="2506806"/>
                <a:ext cx="1424273" cy="1135615"/>
              </a:xfrm>
              <a:prstGeom prst="curvedConnector3">
                <a:avLst>
                  <a:gd name="adj1" fmla="val 5532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2C60B5-88CC-4F8E-AF2C-99560BEE4BF9}"/>
                </a:ext>
              </a:extLst>
            </p:cNvPr>
            <p:cNvSpPr txBox="1"/>
            <p:nvPr/>
          </p:nvSpPr>
          <p:spPr>
            <a:xfrm>
              <a:off x="5608624" y="4376062"/>
              <a:ext cx="7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ens9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A01739-C9F5-4EFD-990F-1657B56FEEE4}"/>
                </a:ext>
              </a:extLst>
            </p:cNvPr>
            <p:cNvSpPr txBox="1"/>
            <p:nvPr/>
          </p:nvSpPr>
          <p:spPr>
            <a:xfrm>
              <a:off x="7098332" y="4376063"/>
              <a:ext cx="81760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Port 12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99388C-AC4C-471F-9A4B-B7B6D8891E99}"/>
              </a:ext>
            </a:extLst>
          </p:cNvPr>
          <p:cNvGrpSpPr/>
          <p:nvPr/>
        </p:nvGrpSpPr>
        <p:grpSpPr>
          <a:xfrm flipV="1">
            <a:off x="5997004" y="3879327"/>
            <a:ext cx="1521862" cy="572220"/>
            <a:chOff x="361691" y="2383823"/>
            <a:chExt cx="9907987" cy="193758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25144D-5644-48BA-9DF7-7D30E47E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91" y="2383823"/>
              <a:ext cx="5002219" cy="193758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EF65DF2-CE84-4549-BA5A-F2F0918B2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67459" y="2383823"/>
              <a:ext cx="5002219" cy="1937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11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E0518A-4CA8-4F97-AFBA-A328C4B16D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202" y="1537263"/>
            <a:ext cx="11292840" cy="44694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Add latency measurement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Extend functionality to also work for TX side. (currently supported for 										RX)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Possibility to integrate with SDN Controller (</a:t>
            </a:r>
            <a:r>
              <a:rPr lang="en-US" sz="2800" dirty="0" err="1"/>
              <a:t>OpenContrail</a:t>
            </a:r>
            <a:r>
              <a:rPr lang="en-US" sz="2800" dirty="0"/>
              <a:t> , 										</a:t>
            </a:r>
            <a:r>
              <a:rPr lang="en-US" sz="2800" dirty="0" err="1"/>
              <a:t>TungstenFabric</a:t>
            </a:r>
            <a:r>
              <a:rPr lang="en-US" sz="28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Improving packet drops and jitter 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Cisco’s NetFlow like functionality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509862-1771-4ADD-AE2B-C6A9D2B7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72750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47D8E3-E129-4896-9519-75F32EF08FC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959" y="1649186"/>
            <a:ext cx="11292840" cy="468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eBPF</a:t>
            </a:r>
            <a:r>
              <a:rPr lang="en-US" sz="2400" dirty="0"/>
              <a:t> has many constraints:  </a:t>
            </a:r>
          </a:p>
          <a:p>
            <a:pPr lvl="2"/>
            <a:r>
              <a:rPr lang="en-US" sz="2000" dirty="0"/>
              <a:t>Memory</a:t>
            </a:r>
          </a:p>
          <a:p>
            <a:pPr lvl="2"/>
            <a:r>
              <a:rPr lang="en-US" sz="2000" dirty="0"/>
              <a:t>Number of instructions</a:t>
            </a:r>
          </a:p>
          <a:p>
            <a:pPr lvl="2"/>
            <a:r>
              <a:rPr lang="en-US" sz="2000" dirty="0"/>
              <a:t>Pointer accessing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Loops not supported until kernel version 5.4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Big loops made program exceed permitted number of instructions.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Not so friendly program verifier.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Very difficult to debug.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Poor documentation, small community.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D1C700-53DD-44A3-A30D-7A274702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| Challenges</a:t>
            </a:r>
          </a:p>
        </p:txBody>
      </p:sp>
    </p:spTree>
    <p:extLst>
      <p:ext uri="{BB962C8B-B14F-4D97-AF65-F5344CB8AC3E}">
        <p14:creationId xmlns:p14="http://schemas.microsoft.com/office/powerpoint/2010/main" val="197315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miley PNG images free download">
            <a:extLst>
              <a:ext uri="{FF2B5EF4-FFF2-40B4-BE49-F238E27FC236}">
                <a16:creationId xmlns:a16="http://schemas.microsoft.com/office/drawing/2014/main" id="{C2D55381-9CA7-4FB1-98D2-A101E683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075" y="4678695"/>
            <a:ext cx="1735585" cy="17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78DD9-BAEE-4DB8-B448-2DBDADEEE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67789" y="5300267"/>
            <a:ext cx="5185611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Thank you for your attention!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0EC7F0-8203-468D-B685-89DF9EFD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405914" cy="4664882"/>
          </a:xfrm>
        </p:spPr>
        <p:txBody>
          <a:bodyPr/>
          <a:lstStyle/>
          <a:p>
            <a:pPr algn="ctr"/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4493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8A2EE8-B5F8-49D0-951B-70A5A24C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</p:spPr>
        <p:txBody>
          <a:bodyPr anchor="t">
            <a:normAutofit/>
          </a:bodyPr>
          <a:lstStyle/>
          <a:p>
            <a:r>
              <a:rPr lang="en-US" dirty="0"/>
              <a:t>Objectives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A1A9DBA6-E01C-4476-97D8-6632D713565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81195154"/>
              </p:ext>
            </p:extLst>
          </p:nvPr>
        </p:nvGraphicFramePr>
        <p:xfrm>
          <a:off x="449959" y="979714"/>
          <a:ext cx="11292840" cy="4991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87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CD9757-D790-4740-89A2-B37F23E0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Diagram</a:t>
            </a:r>
          </a:p>
        </p:txBody>
      </p:sp>
      <p:pic>
        <p:nvPicPr>
          <p:cNvPr id="9" name="Graphic 8" descr="Internet">
            <a:extLst>
              <a:ext uri="{FF2B5EF4-FFF2-40B4-BE49-F238E27FC236}">
                <a16:creationId xmlns:a16="http://schemas.microsoft.com/office/drawing/2014/main" id="{C681097C-55BE-4927-A49E-E216344AC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544" y="3622186"/>
            <a:ext cx="914400" cy="914400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92658C31-8AAD-4805-B219-AD968EB3B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5544" y="1201275"/>
            <a:ext cx="914400" cy="914400"/>
          </a:xfrm>
          <a:prstGeom prst="rect">
            <a:avLst/>
          </a:prstGeom>
        </p:spPr>
      </p:pic>
      <p:pic>
        <p:nvPicPr>
          <p:cNvPr id="13" name="Graphic 12" descr="Server">
            <a:extLst>
              <a:ext uri="{FF2B5EF4-FFF2-40B4-BE49-F238E27FC236}">
                <a16:creationId xmlns:a16="http://schemas.microsoft.com/office/drawing/2014/main" id="{35651299-A580-4FD9-B57D-02EC5354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7317" y="2411730"/>
            <a:ext cx="914400" cy="914400"/>
          </a:xfrm>
          <a:prstGeom prst="rect">
            <a:avLst/>
          </a:prstGeom>
        </p:spPr>
      </p:pic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B6B6825D-EC81-40EB-9686-CD32E01A9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5999" y="5341044"/>
            <a:ext cx="914400" cy="914400"/>
          </a:xfrm>
          <a:prstGeom prst="rect">
            <a:avLst/>
          </a:prstGeom>
        </p:spPr>
      </p:pic>
      <p:pic>
        <p:nvPicPr>
          <p:cNvPr id="17" name="Graphic 16" descr="Online Network">
            <a:extLst>
              <a:ext uri="{FF2B5EF4-FFF2-40B4-BE49-F238E27FC236}">
                <a16:creationId xmlns:a16="http://schemas.microsoft.com/office/drawing/2014/main" id="{86A50512-2741-4A21-9528-C6F72EE2FB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5544" y="2450607"/>
            <a:ext cx="914400" cy="914400"/>
          </a:xfrm>
          <a:prstGeom prst="rect">
            <a:avLst/>
          </a:prstGeom>
        </p:spPr>
      </p:pic>
      <p:pic>
        <p:nvPicPr>
          <p:cNvPr id="23" name="Graphic 22" descr="Flowchart">
            <a:extLst>
              <a:ext uri="{FF2B5EF4-FFF2-40B4-BE49-F238E27FC236}">
                <a16:creationId xmlns:a16="http://schemas.microsoft.com/office/drawing/2014/main" id="{458A69CA-5C86-4CA8-BA70-08F5B61AE1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5170782" y="1946093"/>
            <a:ext cx="1850435" cy="1850435"/>
          </a:xfrm>
          <a:prstGeom prst="rect">
            <a:avLst/>
          </a:prstGeom>
        </p:spPr>
      </p:pic>
      <p:sp>
        <p:nvSpPr>
          <p:cNvPr id="25" name="Arrow: Left 24">
            <a:extLst>
              <a:ext uri="{FF2B5EF4-FFF2-40B4-BE49-F238E27FC236}">
                <a16:creationId xmlns:a16="http://schemas.microsoft.com/office/drawing/2014/main" id="{E2D5B3E1-7786-435D-97A2-08CCCF1973A6}"/>
              </a:ext>
            </a:extLst>
          </p:cNvPr>
          <p:cNvSpPr/>
          <p:nvPr/>
        </p:nvSpPr>
        <p:spPr>
          <a:xfrm>
            <a:off x="6789658" y="2590722"/>
            <a:ext cx="3092018" cy="556415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29" name="Graphic 28" descr="Arrow Right">
            <a:extLst>
              <a:ext uri="{FF2B5EF4-FFF2-40B4-BE49-F238E27FC236}">
                <a16:creationId xmlns:a16="http://schemas.microsoft.com/office/drawing/2014/main" id="{661138EE-8D6A-46C1-8440-E3963046A6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2416031" y="2309250"/>
            <a:ext cx="2687240" cy="914400"/>
          </a:xfrm>
          <a:prstGeom prst="rect">
            <a:avLst/>
          </a:prstGeom>
        </p:spPr>
      </p:pic>
      <p:pic>
        <p:nvPicPr>
          <p:cNvPr id="31" name="Graphic 30" descr="Arrow Up">
            <a:extLst>
              <a:ext uri="{FF2B5EF4-FFF2-40B4-BE49-F238E27FC236}">
                <a16:creationId xmlns:a16="http://schemas.microsoft.com/office/drawing/2014/main" id="{374C4FC8-E5B2-4B1D-8EC1-45B71A3E12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56817" y="3541271"/>
            <a:ext cx="914400" cy="1764154"/>
          </a:xfrm>
          <a:prstGeom prst="rect">
            <a:avLst/>
          </a:prstGeom>
        </p:spPr>
      </p:pic>
      <p:pic>
        <p:nvPicPr>
          <p:cNvPr id="33" name="Graphic 32" descr="Back">
            <a:extLst>
              <a:ext uri="{FF2B5EF4-FFF2-40B4-BE49-F238E27FC236}">
                <a16:creationId xmlns:a16="http://schemas.microsoft.com/office/drawing/2014/main" id="{D61D0719-EA16-4180-A2E6-EA5C15A91C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35217" y="1286950"/>
            <a:ext cx="914400" cy="914400"/>
          </a:xfrm>
          <a:prstGeom prst="rect">
            <a:avLst/>
          </a:prstGeom>
        </p:spPr>
      </p:pic>
      <p:pic>
        <p:nvPicPr>
          <p:cNvPr id="35" name="Graphic 34" descr="Back">
            <a:extLst>
              <a:ext uri="{FF2B5EF4-FFF2-40B4-BE49-F238E27FC236}">
                <a16:creationId xmlns:a16="http://schemas.microsoft.com/office/drawing/2014/main" id="{2765BDA3-8754-4FC2-A3DA-7FEC20E84D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4706642" y="3622186"/>
            <a:ext cx="914400" cy="914400"/>
          </a:xfrm>
          <a:prstGeom prst="rect">
            <a:avLst/>
          </a:prstGeom>
          <a:scene3d>
            <a:camera prst="orthographicFront">
              <a:rot lat="0" lon="21599973" rev="0"/>
            </a:camera>
            <a:lightRig rig="threePt" dir="t"/>
          </a:scene3d>
        </p:spPr>
      </p:pic>
      <p:pic>
        <p:nvPicPr>
          <p:cNvPr id="39" name="Graphic 38" descr="Arrow Right">
            <a:extLst>
              <a:ext uri="{FF2B5EF4-FFF2-40B4-BE49-F238E27FC236}">
                <a16:creationId xmlns:a16="http://schemas.microsoft.com/office/drawing/2014/main" id="{F025B9B5-239C-45E9-8B7B-5B8AAD44B4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2483544" y="3622186"/>
            <a:ext cx="2223098" cy="914400"/>
          </a:xfrm>
          <a:prstGeom prst="rect">
            <a:avLst/>
          </a:prstGeom>
        </p:spPr>
      </p:pic>
      <p:pic>
        <p:nvPicPr>
          <p:cNvPr id="41" name="Graphic 40" descr="Arrow Right">
            <a:extLst>
              <a:ext uri="{FF2B5EF4-FFF2-40B4-BE49-F238E27FC236}">
                <a16:creationId xmlns:a16="http://schemas.microsoft.com/office/drawing/2014/main" id="{D9BF78C6-6039-4447-B29A-386D6E9D1C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2416031" y="1094818"/>
            <a:ext cx="2223098" cy="914400"/>
          </a:xfrm>
          <a:prstGeom prst="rect">
            <a:avLst/>
          </a:prstGeom>
        </p:spPr>
      </p:pic>
      <p:pic>
        <p:nvPicPr>
          <p:cNvPr id="43" name="Graphic 42" descr="Arrow Right">
            <a:extLst>
              <a:ext uri="{FF2B5EF4-FFF2-40B4-BE49-F238E27FC236}">
                <a16:creationId xmlns:a16="http://schemas.microsoft.com/office/drawing/2014/main" id="{19E1D625-6485-4789-A697-28D9A8755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64075" y="1371880"/>
            <a:ext cx="2223098" cy="914400"/>
          </a:xfrm>
          <a:prstGeom prst="rect">
            <a:avLst/>
          </a:prstGeom>
        </p:spPr>
      </p:pic>
      <p:pic>
        <p:nvPicPr>
          <p:cNvPr id="45" name="Graphic 44" descr="Arrow Right">
            <a:extLst>
              <a:ext uri="{FF2B5EF4-FFF2-40B4-BE49-F238E27FC236}">
                <a16:creationId xmlns:a16="http://schemas.microsoft.com/office/drawing/2014/main" id="{D00C2392-A888-47D5-83ED-3FC64530BE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64075" y="2568163"/>
            <a:ext cx="2687240" cy="914400"/>
          </a:xfrm>
          <a:prstGeom prst="rect">
            <a:avLst/>
          </a:prstGeom>
        </p:spPr>
      </p:pic>
      <p:pic>
        <p:nvPicPr>
          <p:cNvPr id="47" name="Graphic 46" descr="Arrow Right">
            <a:extLst>
              <a:ext uri="{FF2B5EF4-FFF2-40B4-BE49-F238E27FC236}">
                <a16:creationId xmlns:a16="http://schemas.microsoft.com/office/drawing/2014/main" id="{ABDF67B2-A607-49D5-A325-EB0A39282A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6755" y="3884467"/>
            <a:ext cx="2223098" cy="914400"/>
          </a:xfrm>
          <a:prstGeom prst="rect">
            <a:avLst/>
          </a:prstGeom>
        </p:spPr>
      </p:pic>
      <p:pic>
        <p:nvPicPr>
          <p:cNvPr id="49" name="Graphic 48" descr="Arrow Up">
            <a:extLst>
              <a:ext uri="{FF2B5EF4-FFF2-40B4-BE49-F238E27FC236}">
                <a16:creationId xmlns:a16="http://schemas.microsoft.com/office/drawing/2014/main" id="{DB5175E0-3F2A-4F01-8C04-5362748515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5982129" y="3559080"/>
            <a:ext cx="914400" cy="1764154"/>
          </a:xfrm>
          <a:prstGeom prst="rect">
            <a:avLst/>
          </a:prstGeom>
        </p:spPr>
      </p:pic>
      <p:sp>
        <p:nvSpPr>
          <p:cNvPr id="51" name="Arrow: Left 50">
            <a:extLst>
              <a:ext uri="{FF2B5EF4-FFF2-40B4-BE49-F238E27FC236}">
                <a16:creationId xmlns:a16="http://schemas.microsoft.com/office/drawing/2014/main" id="{01FE1CB1-8D16-4D58-8966-F0771E0776B5}"/>
              </a:ext>
            </a:extLst>
          </p:cNvPr>
          <p:cNvSpPr/>
          <p:nvPr/>
        </p:nvSpPr>
        <p:spPr>
          <a:xfrm rot="10800000">
            <a:off x="7040684" y="2586999"/>
            <a:ext cx="3092018" cy="556415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0784D1-BD6F-4BE2-A19F-311E140C90C8}"/>
              </a:ext>
            </a:extLst>
          </p:cNvPr>
          <p:cNvSpPr txBox="1"/>
          <p:nvPr/>
        </p:nvSpPr>
        <p:spPr>
          <a:xfrm>
            <a:off x="7301651" y="5655684"/>
            <a:ext cx="12327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VTap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FD8597-E3D0-4AB6-A366-7A8FBB57EF5D}"/>
              </a:ext>
            </a:extLst>
          </p:cNvPr>
          <p:cNvSpPr txBox="1"/>
          <p:nvPr/>
        </p:nvSpPr>
        <p:spPr>
          <a:xfrm>
            <a:off x="10170081" y="3402771"/>
            <a:ext cx="12327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65B53F-A257-4AE6-9449-516DCC371BF9}"/>
              </a:ext>
            </a:extLst>
          </p:cNvPr>
          <p:cNvSpPr txBox="1"/>
          <p:nvPr/>
        </p:nvSpPr>
        <p:spPr>
          <a:xfrm rot="16200000">
            <a:off x="-329136" y="2402332"/>
            <a:ext cx="1972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Endpoints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5B6C91-BA4E-4C40-AB3D-E0A395504246}"/>
              </a:ext>
            </a:extLst>
          </p:cNvPr>
          <p:cNvSpPr/>
          <p:nvPr/>
        </p:nvSpPr>
        <p:spPr>
          <a:xfrm>
            <a:off x="4964573" y="4872081"/>
            <a:ext cx="4674156" cy="1457685"/>
          </a:xfrm>
          <a:custGeom>
            <a:avLst/>
            <a:gdLst>
              <a:gd name="connsiteX0" fmla="*/ 0 w 4674156"/>
              <a:gd name="connsiteY0" fmla="*/ 0 h 1457685"/>
              <a:gd name="connsiteX1" fmla="*/ 537528 w 4674156"/>
              <a:gd name="connsiteY1" fmla="*/ 0 h 1457685"/>
              <a:gd name="connsiteX2" fmla="*/ 981573 w 4674156"/>
              <a:gd name="connsiteY2" fmla="*/ 0 h 1457685"/>
              <a:gd name="connsiteX3" fmla="*/ 1659325 w 4674156"/>
              <a:gd name="connsiteY3" fmla="*/ 0 h 1457685"/>
              <a:gd name="connsiteX4" fmla="*/ 2196853 w 4674156"/>
              <a:gd name="connsiteY4" fmla="*/ 0 h 1457685"/>
              <a:gd name="connsiteX5" fmla="*/ 2734381 w 4674156"/>
              <a:gd name="connsiteY5" fmla="*/ 0 h 1457685"/>
              <a:gd name="connsiteX6" fmla="*/ 3412134 w 4674156"/>
              <a:gd name="connsiteY6" fmla="*/ 0 h 1457685"/>
              <a:gd name="connsiteX7" fmla="*/ 3902920 w 4674156"/>
              <a:gd name="connsiteY7" fmla="*/ 0 h 1457685"/>
              <a:gd name="connsiteX8" fmla="*/ 4674156 w 4674156"/>
              <a:gd name="connsiteY8" fmla="*/ 0 h 1457685"/>
              <a:gd name="connsiteX9" fmla="*/ 4674156 w 4674156"/>
              <a:gd name="connsiteY9" fmla="*/ 515049 h 1457685"/>
              <a:gd name="connsiteX10" fmla="*/ 4674156 w 4674156"/>
              <a:gd name="connsiteY10" fmla="*/ 971790 h 1457685"/>
              <a:gd name="connsiteX11" fmla="*/ 4674156 w 4674156"/>
              <a:gd name="connsiteY11" fmla="*/ 1457685 h 1457685"/>
              <a:gd name="connsiteX12" fmla="*/ 4043145 w 4674156"/>
              <a:gd name="connsiteY12" fmla="*/ 1457685 h 1457685"/>
              <a:gd name="connsiteX13" fmla="*/ 3365392 w 4674156"/>
              <a:gd name="connsiteY13" fmla="*/ 1457685 h 1457685"/>
              <a:gd name="connsiteX14" fmla="*/ 2687640 w 4674156"/>
              <a:gd name="connsiteY14" fmla="*/ 1457685 h 1457685"/>
              <a:gd name="connsiteX15" fmla="*/ 2196853 w 4674156"/>
              <a:gd name="connsiteY15" fmla="*/ 1457685 h 1457685"/>
              <a:gd name="connsiteX16" fmla="*/ 1612584 w 4674156"/>
              <a:gd name="connsiteY16" fmla="*/ 1457685 h 1457685"/>
              <a:gd name="connsiteX17" fmla="*/ 934831 w 4674156"/>
              <a:gd name="connsiteY17" fmla="*/ 1457685 h 1457685"/>
              <a:gd name="connsiteX18" fmla="*/ 0 w 4674156"/>
              <a:gd name="connsiteY18" fmla="*/ 1457685 h 1457685"/>
              <a:gd name="connsiteX19" fmla="*/ 0 w 4674156"/>
              <a:gd name="connsiteY19" fmla="*/ 1015521 h 1457685"/>
              <a:gd name="connsiteX20" fmla="*/ 0 w 4674156"/>
              <a:gd name="connsiteY20" fmla="*/ 558779 h 1457685"/>
              <a:gd name="connsiteX21" fmla="*/ 0 w 4674156"/>
              <a:gd name="connsiteY21" fmla="*/ 0 h 145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74156" h="1457685" extrusionOk="0">
                <a:moveTo>
                  <a:pt x="0" y="0"/>
                </a:moveTo>
                <a:cubicBezTo>
                  <a:pt x="192173" y="-63851"/>
                  <a:pt x="376697" y="46591"/>
                  <a:pt x="537528" y="0"/>
                </a:cubicBezTo>
                <a:cubicBezTo>
                  <a:pt x="698359" y="-46591"/>
                  <a:pt x="878302" y="39189"/>
                  <a:pt x="981573" y="0"/>
                </a:cubicBezTo>
                <a:cubicBezTo>
                  <a:pt x="1084844" y="-39189"/>
                  <a:pt x="1393204" y="73543"/>
                  <a:pt x="1659325" y="0"/>
                </a:cubicBezTo>
                <a:cubicBezTo>
                  <a:pt x="1925446" y="-73543"/>
                  <a:pt x="2079911" y="46759"/>
                  <a:pt x="2196853" y="0"/>
                </a:cubicBezTo>
                <a:cubicBezTo>
                  <a:pt x="2313795" y="-46759"/>
                  <a:pt x="2587357" y="31944"/>
                  <a:pt x="2734381" y="0"/>
                </a:cubicBezTo>
                <a:cubicBezTo>
                  <a:pt x="2881405" y="-31944"/>
                  <a:pt x="3141433" y="68883"/>
                  <a:pt x="3412134" y="0"/>
                </a:cubicBezTo>
                <a:cubicBezTo>
                  <a:pt x="3682835" y="-68883"/>
                  <a:pt x="3773106" y="34246"/>
                  <a:pt x="3902920" y="0"/>
                </a:cubicBezTo>
                <a:cubicBezTo>
                  <a:pt x="4032734" y="-34246"/>
                  <a:pt x="4359557" y="73806"/>
                  <a:pt x="4674156" y="0"/>
                </a:cubicBezTo>
                <a:cubicBezTo>
                  <a:pt x="4733876" y="256401"/>
                  <a:pt x="4666931" y="267907"/>
                  <a:pt x="4674156" y="515049"/>
                </a:cubicBezTo>
                <a:cubicBezTo>
                  <a:pt x="4681381" y="762191"/>
                  <a:pt x="4652344" y="874205"/>
                  <a:pt x="4674156" y="971790"/>
                </a:cubicBezTo>
                <a:cubicBezTo>
                  <a:pt x="4695968" y="1069375"/>
                  <a:pt x="4628408" y="1357495"/>
                  <a:pt x="4674156" y="1457685"/>
                </a:cubicBezTo>
                <a:cubicBezTo>
                  <a:pt x="4464259" y="1481309"/>
                  <a:pt x="4187951" y="1407728"/>
                  <a:pt x="4043145" y="1457685"/>
                </a:cubicBezTo>
                <a:cubicBezTo>
                  <a:pt x="3898339" y="1507642"/>
                  <a:pt x="3553287" y="1420044"/>
                  <a:pt x="3365392" y="1457685"/>
                </a:cubicBezTo>
                <a:cubicBezTo>
                  <a:pt x="3177497" y="1495326"/>
                  <a:pt x="2941934" y="1395515"/>
                  <a:pt x="2687640" y="1457685"/>
                </a:cubicBezTo>
                <a:cubicBezTo>
                  <a:pt x="2433346" y="1519855"/>
                  <a:pt x="2298626" y="1409573"/>
                  <a:pt x="2196853" y="1457685"/>
                </a:cubicBezTo>
                <a:cubicBezTo>
                  <a:pt x="2095080" y="1505797"/>
                  <a:pt x="1833851" y="1420485"/>
                  <a:pt x="1612584" y="1457685"/>
                </a:cubicBezTo>
                <a:cubicBezTo>
                  <a:pt x="1391317" y="1494885"/>
                  <a:pt x="1176132" y="1398572"/>
                  <a:pt x="934831" y="1457685"/>
                </a:cubicBezTo>
                <a:cubicBezTo>
                  <a:pt x="693530" y="1516798"/>
                  <a:pt x="195699" y="1362970"/>
                  <a:pt x="0" y="1457685"/>
                </a:cubicBezTo>
                <a:cubicBezTo>
                  <a:pt x="-15935" y="1308719"/>
                  <a:pt x="26452" y="1164383"/>
                  <a:pt x="0" y="1015521"/>
                </a:cubicBezTo>
                <a:cubicBezTo>
                  <a:pt x="-26452" y="866659"/>
                  <a:pt x="45805" y="690847"/>
                  <a:pt x="0" y="558779"/>
                </a:cubicBezTo>
                <a:cubicBezTo>
                  <a:pt x="-45805" y="426711"/>
                  <a:pt x="19997" y="238636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69700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376F66-E1C3-4C2E-AA4F-D057CE08DF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7690" y="1410984"/>
            <a:ext cx="5532120" cy="4479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/>
              <a:t>eBPF</a:t>
            </a:r>
            <a:endParaRPr lang="en-US" sz="2800" b="1" dirty="0"/>
          </a:p>
          <a:p>
            <a:pPr lvl="1"/>
            <a:r>
              <a:rPr lang="en-US" b="1" dirty="0"/>
              <a:t>BCC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New technology</a:t>
            </a:r>
          </a:p>
          <a:p>
            <a:pPr lvl="1"/>
            <a:r>
              <a:rPr lang="en-US" dirty="0"/>
              <a:t>Direct communication with Linux kernel</a:t>
            </a:r>
          </a:p>
          <a:p>
            <a:pPr lvl="1"/>
            <a:r>
              <a:rPr lang="en-US" dirty="0"/>
              <a:t>Very fast processing speed</a:t>
            </a:r>
          </a:p>
          <a:p>
            <a:pPr lvl="1"/>
            <a:r>
              <a:rPr lang="en-US" dirty="0"/>
              <a:t>High Flexibility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800" b="1" dirty="0"/>
              <a:t>Prometheus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Gathering information from monitoring tool server</a:t>
            </a:r>
          </a:p>
          <a:p>
            <a:pPr lvl="1"/>
            <a:r>
              <a:rPr lang="en-US" dirty="0"/>
              <a:t>Efficient Storage</a:t>
            </a:r>
          </a:p>
          <a:p>
            <a:pPr lvl="1"/>
            <a:r>
              <a:rPr lang="en-US" dirty="0"/>
              <a:t>Alerting System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BD99D6-7FB1-4E8A-A74F-46582FB3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</p:spPr>
        <p:txBody>
          <a:bodyPr anchor="t">
            <a:normAutofit/>
          </a:bodyPr>
          <a:lstStyle/>
          <a:p>
            <a:r>
              <a:rPr lang="en-US" dirty="0"/>
              <a:t>Motivation – Used Technologies</a:t>
            </a:r>
          </a:p>
        </p:txBody>
      </p:sp>
      <p:sp>
        <p:nvSpPr>
          <p:cNvPr id="73" name="Slide Number Placeholder 6" hidden="1">
            <a:extLst>
              <a:ext uri="{FF2B5EF4-FFF2-40B4-BE49-F238E27FC236}">
                <a16:creationId xmlns:a16="http://schemas.microsoft.com/office/drawing/2014/main" id="{CCE4E191-0891-453D-B655-527B58D72D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84394" y="6431280"/>
            <a:ext cx="367030" cy="2743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D558541-60C9-42A2-8392-FF12533A6B7A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300"/>
          </a:p>
        </p:txBody>
      </p:sp>
      <p:pic>
        <p:nvPicPr>
          <p:cNvPr id="3" name="Picture 2" descr="Prometheus (software) - Wikipedia">
            <a:extLst>
              <a:ext uri="{FF2B5EF4-FFF2-40B4-BE49-F238E27FC236}">
                <a16:creationId xmlns:a16="http://schemas.microsoft.com/office/drawing/2014/main" id="{835255D6-D274-4A62-A055-F29F794D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6676" y="3216728"/>
            <a:ext cx="2888569" cy="244241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4133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6C0220-5AF6-4BC5-8C80-3C6E3D2042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202" y="1225118"/>
            <a:ext cx="6199795" cy="4747810"/>
          </a:xfrm>
        </p:spPr>
        <p:txBody>
          <a:bodyPr/>
          <a:lstStyle/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Grafana</a:t>
            </a:r>
          </a:p>
          <a:p>
            <a:pPr lvl="1"/>
            <a:r>
              <a:rPr lang="en-US" sz="2000" dirty="0"/>
              <a:t>Open Source				</a:t>
            </a:r>
          </a:p>
          <a:p>
            <a:pPr lvl="1"/>
            <a:r>
              <a:rPr lang="en-US" sz="2000" dirty="0"/>
              <a:t>Great visualization</a:t>
            </a:r>
          </a:p>
          <a:p>
            <a:pPr lvl="1"/>
            <a:r>
              <a:rPr lang="en-US" sz="2000" dirty="0"/>
              <a:t>Easy to connect with Prometheus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marL="0" indent="0">
              <a:buNone/>
            </a:pPr>
            <a:r>
              <a:rPr lang="en-US" sz="2800" b="1" dirty="0"/>
              <a:t>Docker</a:t>
            </a:r>
            <a:r>
              <a:rPr lang="en-US" sz="2800" dirty="0"/>
              <a:t> </a:t>
            </a:r>
          </a:p>
          <a:p>
            <a:pPr lvl="1"/>
            <a:r>
              <a:rPr lang="en-US" sz="2000" dirty="0"/>
              <a:t>Host Prometheus and Grafana servers</a:t>
            </a:r>
          </a:p>
          <a:p>
            <a:pPr lvl="1"/>
            <a:r>
              <a:rPr lang="en-US" sz="2000" dirty="0"/>
              <a:t>Easy configuration</a:t>
            </a:r>
            <a:r>
              <a:rPr lang="en-US" sz="2600" dirty="0"/>
              <a:t>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67B463-42F6-4CE6-AAD2-DCAF75BC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Used Technologies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8594B1-1436-4306-ACED-D16156CC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2672" y="1563624"/>
            <a:ext cx="1828800" cy="1865376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E051302-397B-4BA8-BCFB-789009F7A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60" y="4208834"/>
            <a:ext cx="3835940" cy="9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4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D549D-3AB2-4540-A7DD-12F53F2F74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20555"/>
            <a:ext cx="7453790" cy="393954"/>
          </a:xfrm>
        </p:spPr>
        <p:txBody>
          <a:bodyPr anchor="ctr">
            <a:noAutofit/>
          </a:bodyPr>
          <a:lstStyle/>
          <a:p>
            <a:r>
              <a:rPr lang="en-US" sz="1800" dirty="0"/>
              <a:t>Throughput / goodput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E72E05-A255-4CFF-9381-3D9C044C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</p:spPr>
        <p:txBody>
          <a:bodyPr anchor="t">
            <a:normAutofit/>
          </a:bodyPr>
          <a:lstStyle/>
          <a:p>
            <a:r>
              <a:rPr lang="en-US" dirty="0"/>
              <a:t>Features / measurements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942F4B2D-DDB6-4FB8-A352-4FCC3FA52EB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23426385"/>
              </p:ext>
            </p:extLst>
          </p:nvPr>
        </p:nvGraphicFramePr>
        <p:xfrm>
          <a:off x="449580" y="1802869"/>
          <a:ext cx="11292840" cy="4479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900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2656B-9F29-4562-B679-339D6B962BB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/>
              <a:t>Average packet interarrival time</a:t>
            </a:r>
          </a:p>
          <a:p>
            <a:pPr marL="0" indent="0">
              <a:buNone/>
            </a:pPr>
            <a:r>
              <a:rPr lang="en-US" sz="2800" dirty="0"/>
              <a:t>		+ </a:t>
            </a:r>
          </a:p>
          <a:p>
            <a:r>
              <a:rPr lang="en-US" sz="2800" dirty="0"/>
              <a:t>Standard deviation </a:t>
            </a:r>
          </a:p>
          <a:p>
            <a:endParaRPr lang="en-US" sz="2800" dirty="0"/>
          </a:p>
          <a:p>
            <a:r>
              <a:rPr lang="en-US" sz="2800" dirty="0"/>
              <a:t>Jitter &gt; 2 seconds 	 probably flow stopped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004C-B20D-47D1-9019-FD8175090D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54410"/>
            <a:ext cx="7453790" cy="424732"/>
          </a:xfrm>
        </p:spPr>
        <p:txBody>
          <a:bodyPr/>
          <a:lstStyle/>
          <a:p>
            <a:r>
              <a:rPr lang="en-US" sz="1800" dirty="0"/>
              <a:t>jitter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9928D8-F5E6-4F20-8538-35EDB7C9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/ measurements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6A57947-4C32-4BD4-B840-F123266CF088}"/>
              </a:ext>
            </a:extLst>
          </p:cNvPr>
          <p:cNvSpPr/>
          <p:nvPr/>
        </p:nvSpPr>
        <p:spPr>
          <a:xfrm>
            <a:off x="3542190" y="4092606"/>
            <a:ext cx="577049" cy="29296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6269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12E009-BB84-49EE-AC7D-B6BB79644D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544715"/>
            <a:ext cx="11292840" cy="4737213"/>
          </a:xfrm>
        </p:spPr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Reverse errors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Small errors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Big errors</a:t>
            </a:r>
          </a:p>
          <a:p>
            <a:pPr marL="0" indent="0">
              <a:buNone/>
            </a:pPr>
            <a:r>
              <a:rPr lang="en-US" sz="2000" dirty="0"/>
              <a:t>                                        </a:t>
            </a:r>
            <a:r>
              <a:rPr lang="en-US" sz="6000" dirty="0"/>
              <a:t>+</a:t>
            </a:r>
          </a:p>
          <a:p>
            <a:pPr marL="0" indent="0">
              <a:buNone/>
            </a:pPr>
            <a:r>
              <a:rPr lang="en-US" b="1" dirty="0"/>
              <a:t>      Total sequence errors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2B364-3A7B-424C-9366-7298C5C161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1" y="905166"/>
            <a:ext cx="7453790" cy="424732"/>
          </a:xfrm>
        </p:spPr>
        <p:txBody>
          <a:bodyPr/>
          <a:lstStyle/>
          <a:p>
            <a:r>
              <a:rPr lang="en-US" sz="1800" dirty="0"/>
              <a:t>Packet drops – sequence errors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C1C86C-8DDC-4CB6-BFDF-BDD2D66F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/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3F255-D7D3-4FBA-B56F-3FB5627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474" y="2919045"/>
            <a:ext cx="5069082" cy="2899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1B1C0-4075-4BAF-BA1A-D26DBBE625B5}"/>
              </a:ext>
            </a:extLst>
          </p:cNvPr>
          <p:cNvSpPr txBox="1"/>
          <p:nvPr/>
        </p:nvSpPr>
        <p:spPr>
          <a:xfrm>
            <a:off x="4795474" y="1761724"/>
            <a:ext cx="6708781" cy="276999"/>
          </a:xfrm>
          <a:prstGeom prst="rect">
            <a:avLst/>
          </a:prstGeom>
          <a:solidFill>
            <a:srgbClr val="0070C0">
              <a:alpha val="24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 =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current_sequence_number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previous_sequence_number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50C54B-FDB5-4FA4-944B-BB270BBE3678}"/>
              </a:ext>
            </a:extLst>
          </p:cNvPr>
          <p:cNvCxnSpPr>
            <a:cxnSpLocks/>
          </p:cNvCxnSpPr>
          <p:nvPr/>
        </p:nvCxnSpPr>
        <p:spPr>
          <a:xfrm>
            <a:off x="523783" y="4829452"/>
            <a:ext cx="3391269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132C86A-681A-4989-A4F5-E38F92FA5500}"/>
              </a:ext>
            </a:extLst>
          </p:cNvPr>
          <p:cNvCxnSpPr/>
          <p:nvPr/>
        </p:nvCxnSpPr>
        <p:spPr>
          <a:xfrm rot="16200000" flipH="1">
            <a:off x="4837613" y="2190359"/>
            <a:ext cx="880322" cy="577049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5C6CA7A-AA4A-4400-8AF5-0F9D6BEDC595}"/>
              </a:ext>
            </a:extLst>
          </p:cNvPr>
          <p:cNvSpPr/>
          <p:nvPr/>
        </p:nvSpPr>
        <p:spPr>
          <a:xfrm>
            <a:off x="7543800" y="4256690"/>
            <a:ext cx="1411014" cy="236482"/>
          </a:xfrm>
          <a:prstGeom prst="rect">
            <a:avLst/>
          </a:prstGeom>
          <a:noFill/>
          <a:ln w="28575">
            <a:solidFill>
              <a:srgbClr val="E900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8215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9EC374-F551-4EBF-8C02-290D9E96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Prometheus + Grafana integration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992416-14B6-4493-AAB7-D2E9E8AB278A}"/>
              </a:ext>
            </a:extLst>
          </p:cNvPr>
          <p:cNvGrpSpPr/>
          <p:nvPr/>
        </p:nvGrpSpPr>
        <p:grpSpPr>
          <a:xfrm>
            <a:off x="7855723" y="1021932"/>
            <a:ext cx="3240349" cy="2117424"/>
            <a:chOff x="7722881" y="1222823"/>
            <a:chExt cx="3240349" cy="21174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9B32DF-0F32-4A04-9707-9273C0EDB922}"/>
                </a:ext>
              </a:extLst>
            </p:cNvPr>
            <p:cNvGrpSpPr/>
            <p:nvPr/>
          </p:nvGrpSpPr>
          <p:grpSpPr>
            <a:xfrm>
              <a:off x="7722881" y="1222823"/>
              <a:ext cx="3240349" cy="2117424"/>
              <a:chOff x="7332956" y="980883"/>
              <a:chExt cx="3240349" cy="2117424"/>
            </a:xfrm>
          </p:grpSpPr>
          <p:pic>
            <p:nvPicPr>
              <p:cNvPr id="1028" name="Picture 4" descr="Grafana - Wikipedia">
                <a:extLst>
                  <a:ext uri="{FF2B5EF4-FFF2-40B4-BE49-F238E27FC236}">
                    <a16:creationId xmlns:a16="http://schemas.microsoft.com/office/drawing/2014/main" id="{085244FB-C2B4-4711-97C3-183651B82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2601" y="1321864"/>
                <a:ext cx="1481057" cy="1510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44A8984-92D0-4CD2-929C-2182D07F6129}"/>
                  </a:ext>
                </a:extLst>
              </p:cNvPr>
              <p:cNvGrpSpPr/>
              <p:nvPr/>
            </p:nvGrpSpPr>
            <p:grpSpPr>
              <a:xfrm>
                <a:off x="7332956" y="980883"/>
                <a:ext cx="3240349" cy="2117424"/>
                <a:chOff x="3203335" y="980883"/>
                <a:chExt cx="2892665" cy="1999343"/>
              </a:xfrm>
            </p:grpSpPr>
            <p:pic>
              <p:nvPicPr>
                <p:cNvPr id="17" name="Picture 8" descr="Docker Logos and Photos | Docker">
                  <a:extLst>
                    <a:ext uri="{FF2B5EF4-FFF2-40B4-BE49-F238E27FC236}">
                      <a16:creationId xmlns:a16="http://schemas.microsoft.com/office/drawing/2014/main" id="{72B53B0B-D581-4666-970B-C84A357F02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00989" y="1105728"/>
                  <a:ext cx="569675" cy="4874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Rectangle: Diagonal Corners Snipped 17">
                  <a:extLst>
                    <a:ext uri="{FF2B5EF4-FFF2-40B4-BE49-F238E27FC236}">
                      <a16:creationId xmlns:a16="http://schemas.microsoft.com/office/drawing/2014/main" id="{6E7C3B55-FD35-41F1-B797-253B12D82FD5}"/>
                    </a:ext>
                  </a:extLst>
                </p:cNvPr>
                <p:cNvSpPr/>
                <p:nvPr/>
              </p:nvSpPr>
              <p:spPr>
                <a:xfrm>
                  <a:off x="3203335" y="980883"/>
                  <a:ext cx="2892665" cy="1999343"/>
                </a:xfrm>
                <a:custGeom>
                  <a:avLst/>
                  <a:gdLst>
                    <a:gd name="connsiteX0" fmla="*/ 101127 w 2892665"/>
                    <a:gd name="connsiteY0" fmla="*/ 0 h 1999343"/>
                    <a:gd name="connsiteX1" fmla="*/ 2559435 w 2892665"/>
                    <a:gd name="connsiteY1" fmla="*/ 0 h 1999343"/>
                    <a:gd name="connsiteX2" fmla="*/ 2892665 w 2892665"/>
                    <a:gd name="connsiteY2" fmla="*/ 333230 h 1999343"/>
                    <a:gd name="connsiteX3" fmla="*/ 2892665 w 2892665"/>
                    <a:gd name="connsiteY3" fmla="*/ 1898216 h 1999343"/>
                    <a:gd name="connsiteX4" fmla="*/ 2791538 w 2892665"/>
                    <a:gd name="connsiteY4" fmla="*/ 1999343 h 1999343"/>
                    <a:gd name="connsiteX5" fmla="*/ 333230 w 2892665"/>
                    <a:gd name="connsiteY5" fmla="*/ 1999343 h 1999343"/>
                    <a:gd name="connsiteX6" fmla="*/ 0 w 2892665"/>
                    <a:gd name="connsiteY6" fmla="*/ 1666113 h 1999343"/>
                    <a:gd name="connsiteX7" fmla="*/ 0 w 2892665"/>
                    <a:gd name="connsiteY7" fmla="*/ 101127 h 1999343"/>
                    <a:gd name="connsiteX8" fmla="*/ 101127 w 2892665"/>
                    <a:gd name="connsiteY8" fmla="*/ 0 h 1999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2665" h="1999343" extrusionOk="0">
                      <a:moveTo>
                        <a:pt x="101127" y="0"/>
                      </a:moveTo>
                      <a:cubicBezTo>
                        <a:pt x="841498" y="81603"/>
                        <a:pt x="2059437" y="155737"/>
                        <a:pt x="2559435" y="0"/>
                      </a:cubicBezTo>
                      <a:cubicBezTo>
                        <a:pt x="2682787" y="165024"/>
                        <a:pt x="2770286" y="172033"/>
                        <a:pt x="2892665" y="333230"/>
                      </a:cubicBezTo>
                      <a:cubicBezTo>
                        <a:pt x="2824159" y="567354"/>
                        <a:pt x="2969475" y="1654647"/>
                        <a:pt x="2892665" y="1898216"/>
                      </a:cubicBezTo>
                      <a:cubicBezTo>
                        <a:pt x="2860930" y="1927957"/>
                        <a:pt x="2835276" y="1946864"/>
                        <a:pt x="2791538" y="1999343"/>
                      </a:cubicBezTo>
                      <a:cubicBezTo>
                        <a:pt x="2268276" y="1836928"/>
                        <a:pt x="612103" y="1848202"/>
                        <a:pt x="333230" y="1999343"/>
                      </a:cubicBezTo>
                      <a:cubicBezTo>
                        <a:pt x="226921" y="1889944"/>
                        <a:pt x="62402" y="1684306"/>
                        <a:pt x="0" y="1666113"/>
                      </a:cubicBezTo>
                      <a:cubicBezTo>
                        <a:pt x="-106227" y="984629"/>
                        <a:pt x="14166" y="659327"/>
                        <a:pt x="0" y="101127"/>
                      </a:cubicBezTo>
                      <a:cubicBezTo>
                        <a:pt x="29832" y="87404"/>
                        <a:pt x="70413" y="35794"/>
                        <a:pt x="101127" y="0"/>
                      </a:cubicBezTo>
                      <a:close/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  <a:extLst>
                    <a:ext uri="{C807C97D-BFC1-408E-A445-0C87EB9F89A2}">
                      <ask:lineSketchStyleProps xmlns:ask="http://schemas.microsoft.com/office/drawing/2018/sketchyshapes" sd="819528653">
                        <a:prstGeom prst="snip2DiagRect">
                          <a:avLst>
                            <a:gd name="adj1" fmla="val 5058"/>
                            <a:gd name="adj2" fmla="val 16667"/>
                          </a:avLst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B0C7F9-C832-4120-BC7B-56019FC8F297}"/>
                </a:ext>
              </a:extLst>
            </p:cNvPr>
            <p:cNvSpPr txBox="1"/>
            <p:nvPr/>
          </p:nvSpPr>
          <p:spPr>
            <a:xfrm>
              <a:off x="10083583" y="1588446"/>
              <a:ext cx="74659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2"/>
                  </a:solidFill>
                </a:rPr>
                <a:t>PORT: 3000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13C09F-E0AF-4179-A595-B2A2011D1CF4}"/>
              </a:ext>
            </a:extLst>
          </p:cNvPr>
          <p:cNvGrpSpPr/>
          <p:nvPr/>
        </p:nvGrpSpPr>
        <p:grpSpPr>
          <a:xfrm>
            <a:off x="449202" y="4338357"/>
            <a:ext cx="1967362" cy="1505371"/>
            <a:chOff x="725078" y="3441711"/>
            <a:chExt cx="2103778" cy="15053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FFD74C0-1E14-478B-B09A-3563940CF157}"/>
                </a:ext>
              </a:extLst>
            </p:cNvPr>
            <p:cNvGrpSpPr/>
            <p:nvPr/>
          </p:nvGrpSpPr>
          <p:grpSpPr>
            <a:xfrm>
              <a:off x="725078" y="3441711"/>
              <a:ext cx="2103778" cy="1505371"/>
              <a:chOff x="1515191" y="2903132"/>
              <a:chExt cx="2103778" cy="1505371"/>
            </a:xfrm>
          </p:grpSpPr>
          <p:pic>
            <p:nvPicPr>
              <p:cNvPr id="6" name="Graphic 5" descr="Computer">
                <a:extLst>
                  <a:ext uri="{FF2B5EF4-FFF2-40B4-BE49-F238E27FC236}">
                    <a16:creationId xmlns:a16="http://schemas.microsoft.com/office/drawing/2014/main" id="{76C5EC1E-CA87-4019-B687-E2C301F16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13227" y="3149353"/>
                <a:ext cx="1259151" cy="125915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93B4B3-452D-4A24-BA94-38812E992889}"/>
                  </a:ext>
                </a:extLst>
              </p:cNvPr>
              <p:cNvSpPr txBox="1"/>
              <p:nvPr/>
            </p:nvSpPr>
            <p:spPr>
              <a:xfrm>
                <a:off x="1515191" y="2903132"/>
                <a:ext cx="210377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VTap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Monitor Server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917E19-2D22-47AD-BD04-7B362C90A399}"/>
                </a:ext>
              </a:extLst>
            </p:cNvPr>
            <p:cNvSpPr txBox="1"/>
            <p:nvPr/>
          </p:nvSpPr>
          <p:spPr>
            <a:xfrm>
              <a:off x="2082265" y="4040508"/>
              <a:ext cx="74659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rgbClr val="0070C0"/>
                  </a:solidFill>
                </a:rPr>
                <a:t>PORT: 8080</a:t>
              </a:r>
            </a:p>
          </p:txBody>
        </p: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4094AD-782A-40C4-9031-698A6A9FD4A7}"/>
              </a:ext>
            </a:extLst>
          </p:cNvPr>
          <p:cNvSpPr/>
          <p:nvPr/>
        </p:nvSpPr>
        <p:spPr>
          <a:xfrm rot="14072048">
            <a:off x="1736150" y="2517957"/>
            <a:ext cx="494265" cy="2142733"/>
          </a:xfrm>
          <a:prstGeom prst="utur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153DE5-63C8-48BE-85A2-626AE8C6B58F}"/>
              </a:ext>
            </a:extLst>
          </p:cNvPr>
          <p:cNvSpPr txBox="1"/>
          <p:nvPr/>
        </p:nvSpPr>
        <p:spPr>
          <a:xfrm rot="19508668">
            <a:off x="1024639" y="3000857"/>
            <a:ext cx="15960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Scraping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3A7541-656B-4664-9479-1772070DE08B}"/>
              </a:ext>
            </a:extLst>
          </p:cNvPr>
          <p:cNvGrpSpPr/>
          <p:nvPr/>
        </p:nvGrpSpPr>
        <p:grpSpPr>
          <a:xfrm>
            <a:off x="2698347" y="1080972"/>
            <a:ext cx="2892665" cy="1999343"/>
            <a:chOff x="2698347" y="1080972"/>
            <a:chExt cx="2892665" cy="19993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FCA306-CAD2-4421-A0EC-4FCC22CEB3FD}"/>
                </a:ext>
              </a:extLst>
            </p:cNvPr>
            <p:cNvGrpSpPr/>
            <p:nvPr/>
          </p:nvGrpSpPr>
          <p:grpSpPr>
            <a:xfrm>
              <a:off x="2698347" y="1080972"/>
              <a:ext cx="2892665" cy="1999343"/>
              <a:chOff x="2698347" y="1080972"/>
              <a:chExt cx="2892665" cy="199934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1AB0983-E235-4D99-A1F8-6C16B7F29272}"/>
                  </a:ext>
                </a:extLst>
              </p:cNvPr>
              <p:cNvGrpSpPr/>
              <p:nvPr/>
            </p:nvGrpSpPr>
            <p:grpSpPr>
              <a:xfrm>
                <a:off x="2698347" y="1080972"/>
                <a:ext cx="2892665" cy="1999343"/>
                <a:chOff x="2796001" y="1563804"/>
                <a:chExt cx="2892665" cy="199934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6FF7B90-6207-47FA-8BD9-9E86B60F916A}"/>
                    </a:ext>
                  </a:extLst>
                </p:cNvPr>
                <p:cNvGrpSpPr/>
                <p:nvPr/>
              </p:nvGrpSpPr>
              <p:grpSpPr>
                <a:xfrm>
                  <a:off x="2796001" y="1563804"/>
                  <a:ext cx="2892665" cy="1999343"/>
                  <a:chOff x="3203335" y="980883"/>
                  <a:chExt cx="2892665" cy="1999343"/>
                </a:xfrm>
              </p:grpSpPr>
              <p:pic>
                <p:nvPicPr>
                  <p:cNvPr id="1026" name="Picture 2" descr="How To Install Prometheus on Ubuntu 16.04 LTS - idroot">
                    <a:extLst>
                      <a:ext uri="{FF2B5EF4-FFF2-40B4-BE49-F238E27FC236}">
                        <a16:creationId xmlns:a16="http://schemas.microsoft.com/office/drawing/2014/main" id="{E39C53B7-88D7-4104-BBFA-45E3A1464D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86207" y="1176135"/>
                    <a:ext cx="1726919" cy="16458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AECF8A3E-029A-4F1F-BD71-A0C70226AC5F}"/>
                      </a:ext>
                    </a:extLst>
                  </p:cNvPr>
                  <p:cNvGrpSpPr/>
                  <p:nvPr/>
                </p:nvGrpSpPr>
                <p:grpSpPr>
                  <a:xfrm>
                    <a:off x="3203335" y="980883"/>
                    <a:ext cx="2892665" cy="1999343"/>
                    <a:chOff x="3203335" y="980883"/>
                    <a:chExt cx="2892665" cy="1999343"/>
                  </a:xfrm>
                </p:grpSpPr>
                <p:pic>
                  <p:nvPicPr>
                    <p:cNvPr id="1032" name="Picture 8" descr="Docker Logos and Photos | Docker">
                      <a:extLst>
                        <a:ext uri="{FF2B5EF4-FFF2-40B4-BE49-F238E27FC236}">
                          <a16:creationId xmlns:a16="http://schemas.microsoft.com/office/drawing/2014/main" id="{8A0274D0-3FF7-4F20-90A4-AC0FA8EFE91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00989" y="1105728"/>
                      <a:ext cx="569675" cy="48742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" name="Rectangle: Diagonal Corners Snipped 9">
                      <a:extLst>
                        <a:ext uri="{FF2B5EF4-FFF2-40B4-BE49-F238E27FC236}">
                          <a16:creationId xmlns:a16="http://schemas.microsoft.com/office/drawing/2014/main" id="{CB3EE4E3-C101-43EF-B9DD-CCB13B2754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335" y="980883"/>
                      <a:ext cx="2892665" cy="1999343"/>
                    </a:xfrm>
                    <a:custGeom>
                      <a:avLst/>
                      <a:gdLst>
                        <a:gd name="connsiteX0" fmla="*/ 101127 w 2892665"/>
                        <a:gd name="connsiteY0" fmla="*/ 0 h 1999343"/>
                        <a:gd name="connsiteX1" fmla="*/ 2559435 w 2892665"/>
                        <a:gd name="connsiteY1" fmla="*/ 0 h 1999343"/>
                        <a:gd name="connsiteX2" fmla="*/ 2892665 w 2892665"/>
                        <a:gd name="connsiteY2" fmla="*/ 333230 h 1999343"/>
                        <a:gd name="connsiteX3" fmla="*/ 2892665 w 2892665"/>
                        <a:gd name="connsiteY3" fmla="*/ 1898216 h 1999343"/>
                        <a:gd name="connsiteX4" fmla="*/ 2791538 w 2892665"/>
                        <a:gd name="connsiteY4" fmla="*/ 1999343 h 1999343"/>
                        <a:gd name="connsiteX5" fmla="*/ 333230 w 2892665"/>
                        <a:gd name="connsiteY5" fmla="*/ 1999343 h 1999343"/>
                        <a:gd name="connsiteX6" fmla="*/ 0 w 2892665"/>
                        <a:gd name="connsiteY6" fmla="*/ 1666113 h 1999343"/>
                        <a:gd name="connsiteX7" fmla="*/ 0 w 2892665"/>
                        <a:gd name="connsiteY7" fmla="*/ 101127 h 1999343"/>
                        <a:gd name="connsiteX8" fmla="*/ 101127 w 2892665"/>
                        <a:gd name="connsiteY8" fmla="*/ 0 h 1999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892665" h="1999343" extrusionOk="0">
                          <a:moveTo>
                            <a:pt x="101127" y="0"/>
                          </a:moveTo>
                          <a:cubicBezTo>
                            <a:pt x="841498" y="81603"/>
                            <a:pt x="2059437" y="155737"/>
                            <a:pt x="2559435" y="0"/>
                          </a:cubicBezTo>
                          <a:cubicBezTo>
                            <a:pt x="2682787" y="165024"/>
                            <a:pt x="2770286" y="172033"/>
                            <a:pt x="2892665" y="333230"/>
                          </a:cubicBezTo>
                          <a:cubicBezTo>
                            <a:pt x="2824159" y="567354"/>
                            <a:pt x="2969475" y="1654647"/>
                            <a:pt x="2892665" y="1898216"/>
                          </a:cubicBezTo>
                          <a:cubicBezTo>
                            <a:pt x="2860930" y="1927957"/>
                            <a:pt x="2835276" y="1946864"/>
                            <a:pt x="2791538" y="1999343"/>
                          </a:cubicBezTo>
                          <a:cubicBezTo>
                            <a:pt x="2268276" y="1836928"/>
                            <a:pt x="612103" y="1848202"/>
                            <a:pt x="333230" y="1999343"/>
                          </a:cubicBezTo>
                          <a:cubicBezTo>
                            <a:pt x="226921" y="1889944"/>
                            <a:pt x="62402" y="1684306"/>
                            <a:pt x="0" y="1666113"/>
                          </a:cubicBezTo>
                          <a:cubicBezTo>
                            <a:pt x="-106227" y="984629"/>
                            <a:pt x="14166" y="659327"/>
                            <a:pt x="0" y="101127"/>
                          </a:cubicBezTo>
                          <a:cubicBezTo>
                            <a:pt x="29832" y="87404"/>
                            <a:pt x="70413" y="35794"/>
                            <a:pt x="101127" y="0"/>
                          </a:cubicBez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00B0F0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819528653">
                            <a:prstGeom prst="snip2DiagRect">
                              <a:avLst>
                                <a:gd name="adj1" fmla="val 5058"/>
                                <a:gd name="adj2" fmla="val 16667"/>
                              </a:avLst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dirty="0" err="1"/>
                    </a:p>
                  </p:txBody>
                </p:sp>
              </p:grp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1C22EA-FC17-464C-AE7E-DD3B17DF71F6}"/>
                    </a:ext>
                  </a:extLst>
                </p:cNvPr>
                <p:cNvSpPr txBox="1"/>
                <p:nvPr/>
              </p:nvSpPr>
              <p:spPr>
                <a:xfrm>
                  <a:off x="4864603" y="1871251"/>
                  <a:ext cx="74659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schemeClr val="accent2"/>
                      </a:solidFill>
                    </a:rPr>
                    <a:t>PORT: 9090</a:t>
                  </a:r>
                </a:p>
              </p:txBody>
            </p:sp>
          </p:grpSp>
          <p:pic>
            <p:nvPicPr>
              <p:cNvPr id="29" name="Graphic 28" descr="Database">
                <a:extLst>
                  <a:ext uri="{FF2B5EF4-FFF2-40B4-BE49-F238E27FC236}">
                    <a16:creationId xmlns:a16="http://schemas.microsoft.com/office/drawing/2014/main" id="{1335A05D-654E-4182-B359-7D136DDFC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52238" y="2416496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341837-0D83-4C1B-8742-D4D320027E00}"/>
                </a:ext>
              </a:extLst>
            </p:cNvPr>
            <p:cNvSpPr txBox="1"/>
            <p:nvPr/>
          </p:nvSpPr>
          <p:spPr>
            <a:xfrm>
              <a:off x="2930164" y="2180371"/>
              <a:ext cx="43551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</a:p>
          </p:txBody>
        </p:sp>
      </p:grpSp>
      <p:sp>
        <p:nvSpPr>
          <p:cNvPr id="33" name="Arrow: Left 32">
            <a:extLst>
              <a:ext uri="{FF2B5EF4-FFF2-40B4-BE49-F238E27FC236}">
                <a16:creationId xmlns:a16="http://schemas.microsoft.com/office/drawing/2014/main" id="{D931B371-4317-474B-A8BE-EBF7F6AEFF3B}"/>
              </a:ext>
            </a:extLst>
          </p:cNvPr>
          <p:cNvSpPr/>
          <p:nvPr/>
        </p:nvSpPr>
        <p:spPr>
          <a:xfrm rot="10800000">
            <a:off x="5750850" y="1930544"/>
            <a:ext cx="1990009" cy="37551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36" name="Picture 35" descr="A screen shot of a computer&#10;&#10;Description automatically generated">
            <a:extLst>
              <a:ext uri="{FF2B5EF4-FFF2-40B4-BE49-F238E27FC236}">
                <a16:creationId xmlns:a16="http://schemas.microsoft.com/office/drawing/2014/main" id="{1577B705-D112-481C-8A63-89E0DE01D1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95" y="3659604"/>
            <a:ext cx="5326603" cy="299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Arrow: Down 36">
            <a:extLst>
              <a:ext uri="{FF2B5EF4-FFF2-40B4-BE49-F238E27FC236}">
                <a16:creationId xmlns:a16="http://schemas.microsoft.com/office/drawing/2014/main" id="{7A0A2834-2066-4D78-9926-6A0FADD2A255}"/>
              </a:ext>
            </a:extLst>
          </p:cNvPr>
          <p:cNvSpPr/>
          <p:nvPr/>
        </p:nvSpPr>
        <p:spPr>
          <a:xfrm>
            <a:off x="9339309" y="3139356"/>
            <a:ext cx="292963" cy="447223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482791209"/>
      </p:ext>
    </p:extLst>
  </p:cSld>
  <p:clrMapOvr>
    <a:masterClrMapping/>
  </p:clrMapOvr>
</p:sld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abs_Widescreen_11302017" id="{24351B55-CC43-4ECD-87C3-F78B15FB7E93}" vid="{C7B48FB6-B98A-41BC-90B4-2B1BDD8516E9}"/>
    </a:ext>
  </a:extLst>
</a:theme>
</file>

<file path=ppt/theme/theme2.xml><?xml version="1.0" encoding="utf-8"?>
<a:theme xmlns:a="http://schemas.openxmlformats.org/drawingml/2006/main" name="Office Theme">
  <a:themeElements>
    <a:clrScheme name="Ixia">
      <a:dk1>
        <a:srgbClr val="5F6369"/>
      </a:dk1>
      <a:lt1>
        <a:sysClr val="window" lastClr="FFFFFF"/>
      </a:lt1>
      <a:dk2>
        <a:srgbClr val="88D2E7"/>
      </a:dk2>
      <a:lt2>
        <a:srgbClr val="37B0C9"/>
      </a:lt2>
      <a:accent1>
        <a:srgbClr val="BADCE6"/>
      </a:accent1>
      <a:accent2>
        <a:srgbClr val="81AB5D"/>
      </a:accent2>
      <a:accent3>
        <a:srgbClr val="E31837"/>
      </a:accent3>
      <a:accent4>
        <a:srgbClr val="244C5A"/>
      </a:accent4>
      <a:accent5>
        <a:srgbClr val="9FA1A4"/>
      </a:accent5>
      <a:accent6>
        <a:srgbClr val="CFD4D8"/>
      </a:accent6>
      <a:hlink>
        <a:srgbClr val="CFD4D8"/>
      </a:hlink>
      <a:folHlink>
        <a:srgbClr val="954F72"/>
      </a:folHlink>
    </a:clrScheme>
    <a:fontScheme name="Ixi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Ixia">
      <a:dk1>
        <a:srgbClr val="5F6369"/>
      </a:dk1>
      <a:lt1>
        <a:sysClr val="window" lastClr="FFFFFF"/>
      </a:lt1>
      <a:dk2>
        <a:srgbClr val="88D2E7"/>
      </a:dk2>
      <a:lt2>
        <a:srgbClr val="37B0C9"/>
      </a:lt2>
      <a:accent1>
        <a:srgbClr val="BADCE6"/>
      </a:accent1>
      <a:accent2>
        <a:srgbClr val="81AB5D"/>
      </a:accent2>
      <a:accent3>
        <a:srgbClr val="E31837"/>
      </a:accent3>
      <a:accent4>
        <a:srgbClr val="244C5A"/>
      </a:accent4>
      <a:accent5>
        <a:srgbClr val="9FA1A4"/>
      </a:accent5>
      <a:accent6>
        <a:srgbClr val="CFD4D8"/>
      </a:accent6>
      <a:hlink>
        <a:srgbClr val="CFD4D8"/>
      </a:hlink>
      <a:folHlink>
        <a:srgbClr val="954F72"/>
      </a:folHlink>
    </a:clrScheme>
    <a:fontScheme name="Ixi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E764592339704BBB1AEB529A9EE534" ma:contentTypeVersion="37" ma:contentTypeDescription="Create a new document." ma:contentTypeScope="" ma:versionID="59b32c190acf6a6d817ae90158510b56">
  <xsd:schema xmlns:xsd="http://www.w3.org/2001/XMLSchema" xmlns:xs="http://www.w3.org/2001/XMLSchema" xmlns:p="http://schemas.microsoft.com/office/2006/metadata/properties" xmlns:ns2="573c546f-34aa-4426-b955-95745b9de9f8" xmlns:ns3="e870a8fd-4b11-485e-a34b-4019aad4b71c" targetNamespace="http://schemas.microsoft.com/office/2006/metadata/properties" ma:root="true" ma:fieldsID="83ca94482ca400a43c96b4b259a8e979" ns2:_="" ns3:_="">
    <xsd:import namespace="573c546f-34aa-4426-b955-95745b9de9f8"/>
    <xsd:import namespace="e870a8fd-4b11-485e-a34b-4019aad4b71c"/>
    <xsd:element name="properties">
      <xsd:complexType>
        <xsd:sequence>
          <xsd:element name="documentManagement">
            <xsd:complexType>
              <xsd:all>
                <xsd:element ref="ns2:Business_x0020_Area" minOccurs="0"/>
                <xsd:element ref="ns2:Campaign_x0020_Area" minOccurs="0"/>
                <xsd:element ref="ns2:Doc_x0020_Type" minOccurs="0"/>
                <xsd:element ref="ns2:Customer_x0020_Type" minOccurs="0"/>
                <xsd:element ref="ns2:TaxCatchAll" minOccurs="0"/>
                <xsd:element ref="ns3:l9269cbc30cc4fed9f12d8e5b9ee58c8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3c546f-34aa-4426-b955-95745b9de9f8" elementFormDefault="qualified">
    <xsd:import namespace="http://schemas.microsoft.com/office/2006/documentManagement/types"/>
    <xsd:import namespace="http://schemas.microsoft.com/office/infopath/2007/PartnerControls"/>
    <xsd:element name="Business_x0020_Area" ma:index="2" nillable="true" ma:displayName="Business Area" ma:format="Dropdown" ma:indexed="true" ma:internalName="Business_x0020_Area" ma:readOnly="false">
      <xsd:simpleType>
        <xsd:restriction base="dms:Choice">
          <xsd:enumeration value="Corporate"/>
          <xsd:enumeration value="Security"/>
          <xsd:enumeration value="Test"/>
          <xsd:enumeration value="Visibility"/>
        </xsd:restriction>
      </xsd:simpleType>
    </xsd:element>
    <xsd:element name="Campaign_x0020_Area" ma:index="3" nillable="true" ma:displayName="Campaign Area" ma:format="Dropdown" ma:indexed="true" ma:internalName="Campaign_x0020_Area" ma:readOnly="false">
      <xsd:simpleType>
        <xsd:restriction base="dms:Choice">
          <xsd:enumeration value="Bypass"/>
          <xsd:enumeration value="Inline Security"/>
          <xsd:enumeration value="Out of Band"/>
          <xsd:enumeration value="Taps"/>
          <xsd:enumeration value="Virtualization"/>
          <xsd:enumeration value="Other"/>
        </xsd:restriction>
      </xsd:simpleType>
    </xsd:element>
    <xsd:element name="Doc_x0020_Type" ma:index="4" nillable="true" ma:displayName="Doc Type" ma:format="Dropdown" ma:indexed="true" ma:internalName="Doc_x0020_Type" ma:readOnly="false">
      <xsd:simpleType>
        <xsd:union memberTypes="dms:Text">
          <xsd:simpleType>
            <xsd:restriction base="dms:Choice">
              <xsd:enumeration value="Brand"/>
              <xsd:enumeration value="Brochure"/>
              <xsd:enumeration value="Case Study"/>
              <xsd:enumeration value="Competitive"/>
              <xsd:enumeration value="Form"/>
              <xsd:enumeration value="Graphic"/>
              <xsd:enumeration value="Guide"/>
              <xsd:enumeration value="Newsletter"/>
              <xsd:enumeration value="Photo"/>
              <xsd:enumeration value="Policy or Procedure"/>
              <xsd:enumeration value="Presentation"/>
              <xsd:enumeration value="Press Release"/>
              <xsd:enumeration value="Ring the Bell"/>
              <xsd:enumeration value="Roadmap"/>
              <xsd:enumeration value="Schedule"/>
              <xsd:enumeration value="Solution Brief"/>
              <xsd:enumeration value="Template"/>
              <xsd:enumeration value="Training"/>
              <xsd:enumeration value="Video"/>
              <xsd:enumeration value="White paper"/>
            </xsd:restriction>
          </xsd:simpleType>
        </xsd:union>
      </xsd:simpleType>
    </xsd:element>
    <xsd:element name="Customer_x0020_Type" ma:index="5" nillable="true" ma:displayName="Customer Type" ma:format="Dropdown" ma:indexed="true" ma:internalName="Customer_x0020_Type" ma:readOnly="false">
      <xsd:simpleType>
        <xsd:restriction base="dms:Choice">
          <xsd:enumeration value="Enterprise"/>
          <xsd:enumeration value="Government"/>
          <xsd:enumeration value="NEM"/>
          <xsd:enumeration value="SP"/>
        </xsd:restriction>
      </xsd:simpleType>
    </xsd:element>
    <xsd:element name="TaxCatchAll" ma:index="8" nillable="true" ma:displayName="Taxonomy Catch All Column" ma:hidden="true" ma:list="{ee33a09e-eaa3-424c-b944-b203b4857238}" ma:internalName="TaxCatchAll" ma:showField="CatchAllData" ma:web="573c546f-34aa-4426-b955-95745b9de9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70a8fd-4b11-485e-a34b-4019aad4b71c" elementFormDefault="qualified">
    <xsd:import namespace="http://schemas.microsoft.com/office/2006/documentManagement/types"/>
    <xsd:import namespace="http://schemas.microsoft.com/office/infopath/2007/PartnerControls"/>
    <xsd:element name="l9269cbc30cc4fed9f12d8e5b9ee58c8" ma:index="12" nillable="true" ma:displayName="Industry Specific_0" ma:hidden="true" ma:internalName="l9269cbc30cc4fed9f12d8e5b9ee58c8" ma:readOnly="false">
      <xsd:simpleType>
        <xsd:restriction base="dms:Note"/>
      </xsd:simpleType>
    </xsd:element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73c546f-34aa-4426-b955-95745b9de9f8">
      <UserInfo>
        <DisplayName>MIYAMICHI,MIWA (K-Japan,ex1)</DisplayName>
        <AccountId>978</AccountId>
        <AccountType/>
      </UserInfo>
      <UserInfo>
        <DisplayName>GANGULY,AVISHEK (K-India,ex1)</DisplayName>
        <AccountId>898</AccountId>
        <AccountType/>
      </UserInfo>
      <UserInfo>
        <DisplayName>DILLMANN,JENS (K-Germany,ex1)</DisplayName>
        <AccountId>338</AccountId>
        <AccountType/>
      </UserInfo>
    </SharedWithUsers>
    <Doc_x0020_Type xmlns="573c546f-34aa-4426-b955-95745b9de9f8" xsi:nil="true"/>
    <TaxCatchAll xmlns="573c546f-34aa-4426-b955-95745b9de9f8"/>
    <Campaign_x0020_Area xmlns="573c546f-34aa-4426-b955-95745b9de9f8" xsi:nil="true"/>
    <l9269cbc30cc4fed9f12d8e5b9ee58c8 xmlns="e870a8fd-4b11-485e-a34b-4019aad4b71c" xsi:nil="true"/>
    <Customer_x0020_Type xmlns="573c546f-34aa-4426-b955-95745b9de9f8" xsi:nil="true"/>
    <Business_x0020_Area xmlns="573c546f-34aa-4426-b955-95745b9de9f8" xsi:nil="true"/>
  </documentManagement>
</p:properties>
</file>

<file path=customXml/itemProps1.xml><?xml version="1.0" encoding="utf-8"?>
<ds:datastoreItem xmlns:ds="http://schemas.openxmlformats.org/officeDocument/2006/customXml" ds:itemID="{A3F86789-44AD-4567-AD4B-89927E40F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E226B8-295A-4E36-A3CE-DB29CE6AA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3c546f-34aa-4426-b955-95745b9de9f8"/>
    <ds:schemaRef ds:uri="e870a8fd-4b11-485e-a34b-4019aad4b7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45EEB7-0BCB-45CA-9CFA-E64C2EFEC5F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573c546f-34aa-4426-b955-95745b9de9f8"/>
    <ds:schemaRef ds:uri="e870a8fd-4b11-485e-a34b-4019aad4b71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425</Words>
  <Application>Microsoft Office PowerPoint</Application>
  <PresentationFormat>Widescreen</PresentationFormat>
  <Paragraphs>106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Narrow</vt:lpstr>
      <vt:lpstr>Franklin Gothic Book</vt:lpstr>
      <vt:lpstr>Wingdings</vt:lpstr>
      <vt:lpstr>2017 Keysight Macro LIGHT</vt:lpstr>
      <vt:lpstr>VTap</vt:lpstr>
      <vt:lpstr>Objectives</vt:lpstr>
      <vt:lpstr>Architectural Diagram</vt:lpstr>
      <vt:lpstr>Motivation – Used Technologies</vt:lpstr>
      <vt:lpstr>Motivation – Used Technologies</vt:lpstr>
      <vt:lpstr>Features / measurements</vt:lpstr>
      <vt:lpstr>Features / measurements</vt:lpstr>
      <vt:lpstr>Features / measurements</vt:lpstr>
      <vt:lpstr>Prometheus + Grafana integration</vt:lpstr>
      <vt:lpstr>DEMO</vt:lpstr>
      <vt:lpstr>Testing functionality – Acceptance Tests</vt:lpstr>
      <vt:lpstr>Future improvements</vt:lpstr>
      <vt:lpstr>Lessons Learned | Challenges</vt:lpstr>
      <vt:lpstr>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VTap</dc:title>
  <dc:creator>Balan Giorgiana-Lavinia</dc:creator>
  <cp:lastModifiedBy>Balan Giorgiana-Lavinia</cp:lastModifiedBy>
  <cp:revision>4</cp:revision>
  <dcterms:created xsi:type="dcterms:W3CDTF">2020-09-12T21:42:55Z</dcterms:created>
  <dcterms:modified xsi:type="dcterms:W3CDTF">2020-09-13T10:15:38Z</dcterms:modified>
</cp:coreProperties>
</file>